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3" r:id="rId4"/>
  </p:sldMasterIdLst>
  <p:notesMasterIdLst>
    <p:notesMasterId r:id="rId70"/>
  </p:notesMasterIdLst>
  <p:sldIdLst>
    <p:sldId id="2147377367" r:id="rId5"/>
    <p:sldId id="2147377291" r:id="rId6"/>
    <p:sldId id="2147377292" r:id="rId7"/>
    <p:sldId id="2147377295" r:id="rId8"/>
    <p:sldId id="2147377294" r:id="rId9"/>
    <p:sldId id="2147377296" r:id="rId10"/>
    <p:sldId id="2147377297" r:id="rId11"/>
    <p:sldId id="2147377298" r:id="rId12"/>
    <p:sldId id="2147377299" r:id="rId13"/>
    <p:sldId id="2147377300" r:id="rId14"/>
    <p:sldId id="2147377301" r:id="rId15"/>
    <p:sldId id="2147377302" r:id="rId16"/>
    <p:sldId id="2147377303" r:id="rId17"/>
    <p:sldId id="2147377304" r:id="rId18"/>
    <p:sldId id="2147377305" r:id="rId19"/>
    <p:sldId id="2147377362" r:id="rId20"/>
    <p:sldId id="2147377306" r:id="rId21"/>
    <p:sldId id="2147377307" r:id="rId22"/>
    <p:sldId id="2147377308" r:id="rId23"/>
    <p:sldId id="2147377309" r:id="rId24"/>
    <p:sldId id="2147377310" r:id="rId25"/>
    <p:sldId id="2147377349" r:id="rId26"/>
    <p:sldId id="2147377311" r:id="rId27"/>
    <p:sldId id="2147377313" r:id="rId28"/>
    <p:sldId id="2147377314" r:id="rId29"/>
    <p:sldId id="2147377315" r:id="rId30"/>
    <p:sldId id="2147377331" r:id="rId31"/>
    <p:sldId id="2147377317" r:id="rId32"/>
    <p:sldId id="2147377358" r:id="rId33"/>
    <p:sldId id="2147377320" r:id="rId34"/>
    <p:sldId id="2147377359" r:id="rId35"/>
    <p:sldId id="2147377322" r:id="rId36"/>
    <p:sldId id="2147377324" r:id="rId37"/>
    <p:sldId id="2147377325" r:id="rId38"/>
    <p:sldId id="2147377326" r:id="rId39"/>
    <p:sldId id="2147377364" r:id="rId40"/>
    <p:sldId id="2147377363" r:id="rId41"/>
    <p:sldId id="2147377327" r:id="rId42"/>
    <p:sldId id="2147377328" r:id="rId43"/>
    <p:sldId id="2147377330" r:id="rId44"/>
    <p:sldId id="2147377334" r:id="rId45"/>
    <p:sldId id="2147377335" r:id="rId46"/>
    <p:sldId id="2147377336" r:id="rId47"/>
    <p:sldId id="2147377337" r:id="rId48"/>
    <p:sldId id="2147377338" r:id="rId49"/>
    <p:sldId id="2147377340" r:id="rId50"/>
    <p:sldId id="2147377365" r:id="rId51"/>
    <p:sldId id="2147377361" r:id="rId52"/>
    <p:sldId id="2147377341" r:id="rId53"/>
    <p:sldId id="2147377342" r:id="rId54"/>
    <p:sldId id="2147377343" r:id="rId55"/>
    <p:sldId id="2147377344" r:id="rId56"/>
    <p:sldId id="2147377345" r:id="rId57"/>
    <p:sldId id="2147377346" r:id="rId58"/>
    <p:sldId id="2147377347" r:id="rId59"/>
    <p:sldId id="2147377332" r:id="rId60"/>
    <p:sldId id="2147377333" r:id="rId61"/>
    <p:sldId id="2147377348" r:id="rId62"/>
    <p:sldId id="2147377329" r:id="rId63"/>
    <p:sldId id="2147377293" r:id="rId64"/>
    <p:sldId id="2147377312" r:id="rId65"/>
    <p:sldId id="2147377316" r:id="rId66"/>
    <p:sldId id="2147377366" r:id="rId67"/>
    <p:sldId id="2147377319" r:id="rId68"/>
    <p:sldId id="214737732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B050"/>
    <a:srgbClr val="D0B561"/>
    <a:srgbClr val="FFFFFF"/>
    <a:srgbClr val="BDC7E2"/>
    <a:srgbClr val="4A4F59"/>
    <a:srgbClr val="565B67"/>
    <a:srgbClr val="162340"/>
    <a:srgbClr val="8B91A1"/>
    <a:srgbClr val="736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/>
    <p:restoredTop sz="88367"/>
  </p:normalViewPr>
  <p:slideViewPr>
    <p:cSldViewPr snapToGrid="0">
      <p:cViewPr varScale="1">
        <p:scale>
          <a:sx n="108" d="100"/>
          <a:sy n="108" d="100"/>
        </p:scale>
        <p:origin x="1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54247-1D29-6848-BBE2-861933FECE0D}" type="datetimeFigureOut">
              <a:rPr lang="en-US" smtClean="0"/>
              <a:t>4/18/25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6AAAB-90EA-D44E-8D2C-6C140A01E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4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C2A36-6A00-E08B-B148-44ABFF7C0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F1533-70FF-8FD9-A508-FC4F140DA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419EE-33DD-5F0A-C7E0-ABAA379AC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4E2A9-06F8-52B7-F6F7-D40D4D646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00D5D-F510-486B-8C14-FD7F3BFD653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7139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6AAAB-90EA-D44E-8D2C-6C140A01E9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4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C2F619-FA38-7BC0-E07B-04DE036255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97088" y="6358486"/>
            <a:ext cx="91841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218209" rtl="0" eaLnBrk="1" latinLnBrk="0" hangingPunct="1">
              <a:defRPr lang="en-AU" sz="900" kern="1200" smtClean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Arial" pitchFamily="34" charset="0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1B70CE-F4BC-4B6F-A663-B479B5E51611}" type="slidenum">
              <a:rPr lang="en-AU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29309571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ing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ED32-74BA-FCCA-3F6E-8D1690C3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6"/>
            <a:ext cx="10515600" cy="70568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6AC79BD-D6E9-134B-E0FB-3CA55CC7AA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97088" y="6358486"/>
            <a:ext cx="91841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218209" rtl="0" eaLnBrk="1" latinLnBrk="0" hangingPunct="1">
              <a:defRPr lang="en-AU" sz="900" kern="1200" smtClean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Arial" pitchFamily="34" charset="0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1B70CE-F4BC-4B6F-A663-B479B5E51611}" type="slidenum">
              <a:rPr lang="en-AU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44557193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 co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6E90-FA16-B75E-C71E-B4AAF8E1D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438"/>
            <a:ext cx="10515600" cy="70568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90E5-BFE0-8A79-9B2E-B16E0ABD0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C209415-7801-C110-0954-23A7231E36FB}"/>
              </a:ext>
            </a:extLst>
          </p:cNvPr>
          <p:cNvSpPr txBox="1">
            <a:spLocks/>
          </p:cNvSpPr>
          <p:nvPr userDrawn="1"/>
        </p:nvSpPr>
        <p:spPr>
          <a:xfrm>
            <a:off x="10597088" y="6358486"/>
            <a:ext cx="91841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218209" rtl="0" eaLnBrk="1" latinLnBrk="0" hangingPunct="1">
              <a:defRPr lang="en-AU" sz="900" kern="1200" smtClean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Arial" pitchFamily="34" charset="0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1B70CE-F4BC-4B6F-A663-B479B5E5161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040931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C8477B1-AB26-3AE2-62DD-6DC43CDB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907"/>
            <a:ext cx="10515600" cy="70568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732905-B923-AF91-88D2-FFEBFA390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9590"/>
            <a:ext cx="4995672" cy="447737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430B8CF-2F40-84A5-F181-DFCAF799B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8128" y="1699590"/>
            <a:ext cx="4995672" cy="44773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B116A71-70A5-2A5D-2C05-DCDD3F5CE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223963"/>
            <a:ext cx="5002213" cy="47562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  <a:latin typeface="Bebas Neue Bold" panose="020B0606020202050201" pitchFamily="34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7B96850-2E12-7914-B9F9-3E3A2A98F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8128" y="1223963"/>
            <a:ext cx="5002213" cy="47562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  <a:latin typeface="Bebas Neue Bold" panose="020B0606020202050201" pitchFamily="34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F875C086-69C1-3C00-B409-380400CDFB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97088" y="6358486"/>
            <a:ext cx="91841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218209" rtl="0" eaLnBrk="1" latinLnBrk="0" hangingPunct="1">
              <a:defRPr lang="en-AU" sz="900" kern="1200" smtClean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Arial" pitchFamily="34" charset="0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1B70CE-F4BC-4B6F-A663-B479B5E51611}" type="slidenum">
              <a:rPr lang="en-AU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21227522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rom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732905-B923-AF91-88D2-FFEBFA3908C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3810" y="1190313"/>
            <a:ext cx="4995672" cy="447737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i="1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“Humor, a uniquely human trait, evolved as a means of facilitating rapport between individuals and fostering stronger interpersonal bonds through the elicitation of positive affect and activation of reward centers in the brain”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F875C086-69C1-3C00-B409-380400CDFB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97088" y="6358486"/>
            <a:ext cx="91841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218209" rtl="0" eaLnBrk="1" latinLnBrk="0" hangingPunct="1">
              <a:defRPr lang="en-AU" sz="900" kern="1200" smtClean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Arial" pitchFamily="34" charset="0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1B70CE-F4BC-4B6F-A663-B479B5E51611}" type="slidenum">
              <a:rPr lang="en-AU" smtClean="0"/>
              <a:pPr/>
              <a:t>‹#›</a:t>
            </a:fld>
            <a:endParaRPr lang="en-AU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15F24-0CD5-74E9-DACE-52C5A35E9D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1916" y="4873955"/>
            <a:ext cx="3055172" cy="1268661"/>
          </a:xfr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GB" dirty="0"/>
              <a:t>Making of an In-Joke: </a:t>
            </a:r>
            <a:r>
              <a:rPr lang="en-GB" dirty="0" err="1"/>
              <a:t>Humor</a:t>
            </a:r>
            <a:r>
              <a:rPr lang="en-GB" dirty="0"/>
              <a:t> Appreciation as an Ingratiation Strategy Following Ostracism. Donald F. Sacco et al.</a:t>
            </a:r>
          </a:p>
        </p:txBody>
      </p:sp>
    </p:spTree>
    <p:extLst>
      <p:ext uri="{BB962C8B-B14F-4D97-AF65-F5344CB8AC3E}">
        <p14:creationId xmlns:p14="http://schemas.microsoft.com/office/powerpoint/2010/main" val="258091172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00743-A952-10F4-5520-36F10E4E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907"/>
            <a:ext cx="10515600" cy="70568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1743F-5810-980C-499F-F328D1AD2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8702"/>
            <a:ext cx="3282696" cy="43682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2761-465F-3A3B-F49F-B7454D986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1792" y="1808702"/>
            <a:ext cx="3282696" cy="43682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A991E9-7077-7D8E-3E4B-A53B288E56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223963"/>
            <a:ext cx="3286994" cy="584739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  <a:latin typeface="Bebas Neue Bold" panose="020B0606020202050201" pitchFamily="34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E3E7D0B-9A9C-BF35-B9BC-4B7F9D59A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31793" y="1223963"/>
            <a:ext cx="3286994" cy="584739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  <a:latin typeface="Bebas Neue Bold" panose="020B0606020202050201" pitchFamily="34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F32132E-5B00-0B26-39E4-A2B69D60803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71103" y="1808702"/>
            <a:ext cx="3282696" cy="43682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AC3BB36-B53F-C170-A70C-DC1EDE417E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1104" y="1223963"/>
            <a:ext cx="3286994" cy="584739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  <a:latin typeface="Bebas Neue Bold" panose="020B0606020202050201" pitchFamily="34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4B3148F9-972C-C730-9B2C-6B44517F8B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597088" y="6358486"/>
            <a:ext cx="91841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218209" rtl="0" eaLnBrk="1" latinLnBrk="0" hangingPunct="1">
              <a:defRPr lang="en-AU" sz="900" kern="1200" smtClean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Arial" pitchFamily="34" charset="0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1B70CE-F4BC-4B6F-A663-B479B5E51611}" type="slidenum">
              <a:rPr lang="en-AU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3995400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00743-A952-10F4-5520-36F10E4E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907"/>
            <a:ext cx="10515600" cy="70568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1743F-5810-980C-499F-F328D1AD2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98654"/>
            <a:ext cx="2508337" cy="43783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2761-465F-3A3B-F49F-B7454D986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7668" y="1798654"/>
            <a:ext cx="2537443" cy="43783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A991E9-7077-7D8E-3E4B-A53B288E56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223963"/>
            <a:ext cx="2511621" cy="5746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Bebas Neue Bold" panose="020B0606020202050201" pitchFamily="34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E3E7D0B-9A9C-BF35-B9BC-4B7F9D59A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7669" y="1223963"/>
            <a:ext cx="2540765" cy="5746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Bebas Neue Bold" panose="020B0606020202050201" pitchFamily="34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F32132E-5B00-0B26-39E4-A2B69D60803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46242" y="1798654"/>
            <a:ext cx="2537443" cy="43783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AC3BB36-B53F-C170-A70C-DC1EDE417E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243" y="1223963"/>
            <a:ext cx="2540765" cy="5746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Bebas Neue Bold" panose="020B0606020202050201" pitchFamily="34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3EEFE5B-6A0E-C851-A8DE-AC43628BB12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814816" y="1798654"/>
            <a:ext cx="2537443" cy="43783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89E2C25-9464-6051-A3E3-B4331891F7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4575" y="1223963"/>
            <a:ext cx="2540765" cy="5746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Bebas Neue Bold" panose="020B0606020202050201" pitchFamily="34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21F9FD6-920F-1BD9-C6D0-0760B2A01B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597088" y="6358486"/>
            <a:ext cx="91841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218209" rtl="0" eaLnBrk="1" latinLnBrk="0" hangingPunct="1">
              <a:defRPr lang="en-AU" sz="900" kern="1200" smtClean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Arial" pitchFamily="34" charset="0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1B70CE-F4BC-4B6F-A663-B479B5E51611}" type="slidenum">
              <a:rPr lang="en-AU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91159585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E41109-9C60-4C7A-8AA4-0C55EA6AC11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97088" y="6358486"/>
            <a:ext cx="91841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218209" rtl="0" eaLnBrk="1" latinLnBrk="0" hangingPunct="1">
              <a:defRPr lang="en-AU" sz="900" kern="1200" smtClean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Arial" pitchFamily="34" charset="0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1B70CE-F4BC-4B6F-A663-B479B5E51611}" type="slidenum">
              <a:rPr lang="en-AU" smtClean="0"/>
              <a:pPr/>
              <a:t>‹#›</a:t>
            </a:fld>
            <a:endParaRPr lang="en-AU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409E5A-4E94-D315-1FAE-CBB5A28E4F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5825" y="2130425"/>
            <a:ext cx="5151438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Quote here</a:t>
            </a:r>
          </a:p>
          <a:p>
            <a:pPr lvl="0"/>
            <a:r>
              <a:rPr lang="en-US" dirty="0"/>
              <a:t>—Quote Author</a:t>
            </a:r>
          </a:p>
        </p:txBody>
      </p:sp>
    </p:spTree>
    <p:extLst>
      <p:ext uri="{BB962C8B-B14F-4D97-AF65-F5344CB8AC3E}">
        <p14:creationId xmlns:p14="http://schemas.microsoft.com/office/powerpoint/2010/main" val="42160100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A86300-5A93-2BF2-B522-970D4B8BF7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2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E5D929-FD65-81FA-6189-3D6D7B887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30"/>
            <a:ext cx="10515600" cy="705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5C18F-2182-7D23-B1B1-766C5EDA3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6341"/>
            <a:ext cx="10515600" cy="4910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3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56" r:id="rId5"/>
    <p:sldLayoutId id="2147483748" r:id="rId6"/>
    <p:sldLayoutId id="2147483749" r:id="rId7"/>
    <p:sldLayoutId id="2147483750" r:id="rId8"/>
  </p:sldLayoutIdLst>
  <p:transition spd="slow">
    <p:push dir="u"/>
  </p:transition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Inter" panose="02000503000000020004" pitchFamily="2" charset="0"/>
          <a:cs typeface="+mn-cs"/>
        </a:defRPr>
      </a:lvl1pPr>
      <a:lvl2pPr marL="495300" indent="-230188" algn="l" defTabSz="914400" rtl="0" eaLnBrk="1" latinLnBrk="0" hangingPunct="1">
        <a:lnSpc>
          <a:spcPct val="120000"/>
        </a:lnSpc>
        <a:spcBef>
          <a:spcPts val="500"/>
        </a:spcBef>
        <a:buFont typeface="System Font Regular"/>
        <a:buChar char="–"/>
        <a:tabLst/>
        <a:defRPr sz="1200" kern="1200">
          <a:solidFill>
            <a:schemeClr val="bg1"/>
          </a:solidFill>
          <a:latin typeface="+mn-lt"/>
          <a:ea typeface="Inter" panose="02000503000000020004" pitchFamily="2" charset="0"/>
          <a:cs typeface="+mn-cs"/>
        </a:defRPr>
      </a:lvl2pPr>
      <a:lvl3pPr marL="762000" indent="-2540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bg1"/>
          </a:solidFill>
          <a:latin typeface="+mn-lt"/>
          <a:ea typeface="Inter" panose="02000503000000020004" pitchFamily="2" charset="0"/>
          <a:cs typeface="+mn-cs"/>
        </a:defRPr>
      </a:lvl3pPr>
      <a:lvl4pPr marL="1027113" indent="-217488" algn="l" defTabSz="914400" rtl="0" eaLnBrk="1" latinLnBrk="0" hangingPunct="1">
        <a:lnSpc>
          <a:spcPct val="120000"/>
        </a:lnSpc>
        <a:spcBef>
          <a:spcPts val="500"/>
        </a:spcBef>
        <a:buFont typeface="System Font Regular"/>
        <a:buChar char="–"/>
        <a:tabLst/>
        <a:defRPr sz="1200" kern="1200">
          <a:solidFill>
            <a:schemeClr val="bg1"/>
          </a:solidFill>
          <a:latin typeface="+mn-lt"/>
          <a:ea typeface="Inter" panose="02000503000000020004" pitchFamily="2" charset="0"/>
          <a:cs typeface="+mn-cs"/>
        </a:defRPr>
      </a:lvl4pPr>
      <a:lvl5pPr marL="1208088" indent="-180975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bg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96743-4966-DFDF-E711-362EA8067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B72B844-F21C-5CA3-6085-DCCD0AFB14CF}"/>
              </a:ext>
            </a:extLst>
          </p:cNvPr>
          <p:cNvGrpSpPr/>
          <p:nvPr/>
        </p:nvGrpSpPr>
        <p:grpSpPr>
          <a:xfrm>
            <a:off x="0" y="0"/>
            <a:ext cx="12201019" cy="6858000"/>
            <a:chOff x="0" y="0"/>
            <a:chExt cx="12201019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397780A-1F67-5F02-3592-4CF12712C93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4B5879-BAFA-061B-21B0-7BAE214DB4A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32000">
                  <a:srgbClr val="200102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B4AE81-418A-F96F-67A1-7BEE13FB8237}"/>
                </a:ext>
              </a:extLst>
            </p:cNvPr>
            <p:cNvSpPr/>
            <p:nvPr/>
          </p:nvSpPr>
          <p:spPr>
            <a:xfrm rot="10800000">
              <a:off x="9019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42000">
                  <a:srgbClr val="040B1C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0CD5D6-0540-C82A-05F5-B1736B447BD3}"/>
              </a:ext>
            </a:extLst>
          </p:cNvPr>
          <p:cNvGrpSpPr/>
          <p:nvPr/>
        </p:nvGrpSpPr>
        <p:grpSpPr>
          <a:xfrm>
            <a:off x="2429868" y="3039693"/>
            <a:ext cx="7455915" cy="1730717"/>
            <a:chOff x="2435454" y="2562615"/>
            <a:chExt cx="7455915" cy="1730717"/>
          </a:xfrm>
        </p:grpSpPr>
        <p:sp>
          <p:nvSpPr>
            <p:cNvPr id="24" name="Left Arrow 23">
              <a:extLst>
                <a:ext uri="{FF2B5EF4-FFF2-40B4-BE49-F238E27FC236}">
                  <a16:creationId xmlns:a16="http://schemas.microsoft.com/office/drawing/2014/main" id="{594C2CF3-A064-C16B-2125-B4C02A19EEE2}"/>
                </a:ext>
              </a:extLst>
            </p:cNvPr>
            <p:cNvSpPr/>
            <p:nvPr/>
          </p:nvSpPr>
          <p:spPr>
            <a:xfrm>
              <a:off x="2435454" y="2562615"/>
              <a:ext cx="1855921" cy="1730717"/>
            </a:xfrm>
            <a:prstGeom prst="leftArrow">
              <a:avLst>
                <a:gd name="adj1" fmla="val 71468"/>
                <a:gd name="adj2" fmla="val 5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23BF579D-D4A4-BFCE-A725-B5A401A56150}"/>
                </a:ext>
              </a:extLst>
            </p:cNvPr>
            <p:cNvSpPr/>
            <p:nvPr/>
          </p:nvSpPr>
          <p:spPr>
            <a:xfrm>
              <a:off x="8035448" y="2562615"/>
              <a:ext cx="1855921" cy="1730717"/>
            </a:xfrm>
            <a:prstGeom prst="rightArrow">
              <a:avLst>
                <a:gd name="adj1" fmla="val 71329"/>
                <a:gd name="adj2" fmla="val 5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E70872-83FF-21D5-6743-3FD936CD58D7}"/>
                </a:ext>
              </a:extLst>
            </p:cNvPr>
            <p:cNvSpPr/>
            <p:nvPr/>
          </p:nvSpPr>
          <p:spPr>
            <a:xfrm>
              <a:off x="4287102" y="2810138"/>
              <a:ext cx="1249691" cy="123567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E372A6-EB3E-6737-5DBE-99C4335DDC1C}"/>
                </a:ext>
              </a:extLst>
            </p:cNvPr>
            <p:cNvSpPr/>
            <p:nvPr/>
          </p:nvSpPr>
          <p:spPr>
            <a:xfrm>
              <a:off x="5538134" y="2810138"/>
              <a:ext cx="1249691" cy="123567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2BB39BF-2159-9935-91FD-82D32118D661}"/>
                </a:ext>
              </a:extLst>
            </p:cNvPr>
            <p:cNvSpPr/>
            <p:nvPr/>
          </p:nvSpPr>
          <p:spPr>
            <a:xfrm>
              <a:off x="6785757" y="2810138"/>
              <a:ext cx="1249691" cy="123567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79561C-E218-D2F0-DD41-ACEE73F90312}"/>
              </a:ext>
            </a:extLst>
          </p:cNvPr>
          <p:cNvGrpSpPr/>
          <p:nvPr/>
        </p:nvGrpSpPr>
        <p:grpSpPr>
          <a:xfrm>
            <a:off x="2435454" y="3039694"/>
            <a:ext cx="7455915" cy="1730717"/>
            <a:chOff x="2435454" y="2562615"/>
            <a:chExt cx="7455915" cy="1730717"/>
          </a:xfrm>
        </p:grpSpPr>
        <p:sp>
          <p:nvSpPr>
            <p:cNvPr id="14" name="Left Arrow 13">
              <a:extLst>
                <a:ext uri="{FF2B5EF4-FFF2-40B4-BE49-F238E27FC236}">
                  <a16:creationId xmlns:a16="http://schemas.microsoft.com/office/drawing/2014/main" id="{E709792B-9FFD-871C-EB48-4847C1E62FDB}"/>
                </a:ext>
              </a:extLst>
            </p:cNvPr>
            <p:cNvSpPr/>
            <p:nvPr/>
          </p:nvSpPr>
          <p:spPr>
            <a:xfrm>
              <a:off x="2435454" y="2562615"/>
              <a:ext cx="1855921" cy="1730717"/>
            </a:xfrm>
            <a:prstGeom prst="leftArrow">
              <a:avLst>
                <a:gd name="adj1" fmla="val 71468"/>
                <a:gd name="adj2" fmla="val 50000"/>
              </a:avLst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+mj-lt"/>
                </a:rPr>
                <a:t>1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Cringe</a:t>
              </a: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AB30DBD0-B991-11A9-7DF4-AA54DFB168D2}"/>
                </a:ext>
              </a:extLst>
            </p:cNvPr>
            <p:cNvSpPr/>
            <p:nvPr/>
          </p:nvSpPr>
          <p:spPr>
            <a:xfrm>
              <a:off x="8035448" y="2562615"/>
              <a:ext cx="1855921" cy="1730717"/>
            </a:xfrm>
            <a:prstGeom prst="rightArrow">
              <a:avLst>
                <a:gd name="adj1" fmla="val 71329"/>
                <a:gd name="adj2" fmla="val 50000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+mj-lt"/>
                </a:rPr>
                <a:t>5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NSFW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F12C9E-07FE-624C-5AD0-CEA9BCC56152}"/>
                </a:ext>
              </a:extLst>
            </p:cNvPr>
            <p:cNvSpPr/>
            <p:nvPr/>
          </p:nvSpPr>
          <p:spPr>
            <a:xfrm>
              <a:off x="4287102" y="2810138"/>
              <a:ext cx="1249691" cy="123567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+mj-lt"/>
                </a:rPr>
                <a:t>2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Bland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B65D67-437F-1621-934B-D95C8689D11F}"/>
                </a:ext>
              </a:extLst>
            </p:cNvPr>
            <p:cNvSpPr/>
            <p:nvPr/>
          </p:nvSpPr>
          <p:spPr>
            <a:xfrm>
              <a:off x="5538134" y="2810138"/>
              <a:ext cx="1249691" cy="123567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+mj-lt"/>
                </a:rPr>
                <a:t>3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Chuckles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7DE075-CC4D-B4F2-C4DB-E1BA72CDB4FD}"/>
                </a:ext>
              </a:extLst>
            </p:cNvPr>
            <p:cNvSpPr/>
            <p:nvPr/>
          </p:nvSpPr>
          <p:spPr>
            <a:xfrm>
              <a:off x="6785757" y="2810138"/>
              <a:ext cx="1249691" cy="12356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+mj-lt"/>
                </a:rPr>
                <a:t>4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LOL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6A3BD8-B52A-1B96-FC95-8A1893E7326D}"/>
              </a:ext>
            </a:extLst>
          </p:cNvPr>
          <p:cNvGrpSpPr/>
          <p:nvPr/>
        </p:nvGrpSpPr>
        <p:grpSpPr>
          <a:xfrm>
            <a:off x="210026" y="2311921"/>
            <a:ext cx="11767897" cy="3578291"/>
            <a:chOff x="210026" y="1475573"/>
            <a:chExt cx="11767897" cy="357829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4EC6A9-92D8-ECDC-9BB4-85DD76A0202E}"/>
                </a:ext>
              </a:extLst>
            </p:cNvPr>
            <p:cNvSpPr txBox="1"/>
            <p:nvPr/>
          </p:nvSpPr>
          <p:spPr>
            <a:xfrm>
              <a:off x="210026" y="1475573"/>
              <a:ext cx="2380774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lt"/>
                </a:rPr>
                <a:t>Groan</a:t>
              </a:r>
            </a:p>
            <a:p>
              <a:endPara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endParaRPr>
            </a:p>
            <a:p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lt"/>
                </a:rPr>
                <a:t>Outdated</a:t>
              </a:r>
            </a:p>
            <a:p>
              <a:endPara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endParaRPr>
            </a:p>
            <a:p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lt"/>
                </a:rPr>
                <a:t>Safe for work</a:t>
              </a:r>
            </a:p>
            <a:p>
              <a:endPara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endParaRPr>
            </a:p>
            <a:p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lt"/>
                </a:rPr>
                <a:t>Accessible / Inclusive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9C04EE-5ED6-8AC4-204A-1C4FE2E86472}"/>
                </a:ext>
              </a:extLst>
            </p:cNvPr>
            <p:cNvSpPr txBox="1"/>
            <p:nvPr/>
          </p:nvSpPr>
          <p:spPr>
            <a:xfrm>
              <a:off x="10101173" y="1514434"/>
              <a:ext cx="1876750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lt"/>
                </a:rPr>
                <a:t>Hilarious</a:t>
              </a:r>
            </a:p>
            <a:p>
              <a:pPr algn="r"/>
              <a:endPara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lt"/>
                </a:rPr>
                <a:t>Edgy</a:t>
              </a:r>
            </a:p>
            <a:p>
              <a:pPr algn="r"/>
              <a:endPara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lt"/>
                </a:rPr>
                <a:t>Not safe for work</a:t>
              </a:r>
            </a:p>
            <a:p>
              <a:pPr algn="r"/>
              <a:endPara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lt"/>
                </a:rPr>
                <a:t>Niche</a:t>
              </a:r>
            </a:p>
          </p:txBody>
        </p:sp>
      </p:grpSp>
      <p:grpSp>
        <p:nvGrpSpPr>
          <p:cNvPr id="3" name="MT LIGHTNING">
            <a:extLst>
              <a:ext uri="{FF2B5EF4-FFF2-40B4-BE49-F238E27FC236}">
                <a16:creationId xmlns:a16="http://schemas.microsoft.com/office/drawing/2014/main" id="{93DB6BA2-0278-B304-6A8B-0FBED2DDDDAC}"/>
              </a:ext>
            </a:extLst>
          </p:cNvPr>
          <p:cNvGrpSpPr/>
          <p:nvPr/>
        </p:nvGrpSpPr>
        <p:grpSpPr>
          <a:xfrm>
            <a:off x="5224604" y="577789"/>
            <a:ext cx="1876750" cy="2137419"/>
            <a:chOff x="2306493" y="2495874"/>
            <a:chExt cx="1398365" cy="159258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F1CEDD7-C39C-95CC-5A9E-D4543754570F}"/>
                </a:ext>
              </a:extLst>
            </p:cNvPr>
            <p:cNvSpPr/>
            <p:nvPr/>
          </p:nvSpPr>
          <p:spPr>
            <a:xfrm rot="35149">
              <a:off x="2482016" y="2495874"/>
              <a:ext cx="1119786" cy="1592589"/>
            </a:xfrm>
            <a:custGeom>
              <a:avLst/>
              <a:gdLst>
                <a:gd name="connsiteX0" fmla="*/ 2179320 w 3245719"/>
                <a:gd name="connsiteY0" fmla="*/ 86876 h 4703121"/>
                <a:gd name="connsiteX1" fmla="*/ 3244722 w 3245719"/>
                <a:gd name="connsiteY1" fmla="*/ 716050 h 4703121"/>
                <a:gd name="connsiteX2" fmla="*/ 2355489 w 3245719"/>
                <a:gd name="connsiteY2" fmla="*/ 3526362 h 4703121"/>
                <a:gd name="connsiteX3" fmla="*/ 1491423 w 3245719"/>
                <a:gd name="connsiteY3" fmla="*/ 2603573 h 4703121"/>
                <a:gd name="connsiteX4" fmla="*/ 1097140 w 3245719"/>
                <a:gd name="connsiteY4" fmla="*/ 4222648 h 4703121"/>
                <a:gd name="connsiteX5" fmla="*/ 367298 w 3245719"/>
                <a:gd name="connsiteY5" fmla="*/ 3551529 h 4703121"/>
                <a:gd name="connsiteX6" fmla="*/ 14961 w 3245719"/>
                <a:gd name="connsiteY6" fmla="*/ 4692432 h 4703121"/>
                <a:gd name="connsiteX7" fmla="*/ 140795 w 3245719"/>
                <a:gd name="connsiteY7" fmla="*/ 2737797 h 4703121"/>
                <a:gd name="connsiteX8" fmla="*/ 811915 w 3245719"/>
                <a:gd name="connsiteY8" fmla="*/ 3366971 h 4703121"/>
                <a:gd name="connsiteX9" fmla="*/ 1063584 w 3245719"/>
                <a:gd name="connsiteY9" fmla="*/ 1244557 h 4703121"/>
                <a:gd name="connsiteX10" fmla="*/ 1894094 w 3245719"/>
                <a:gd name="connsiteY10" fmla="*/ 2200902 h 4703121"/>
                <a:gd name="connsiteX11" fmla="*/ 2179320 w 3245719"/>
                <a:gd name="connsiteY11" fmla="*/ 86876 h 4703121"/>
                <a:gd name="connsiteX0" fmla="*/ 2179320 w 3245719"/>
                <a:gd name="connsiteY0" fmla="*/ 109 h 4616354"/>
                <a:gd name="connsiteX1" fmla="*/ 3244722 w 3245719"/>
                <a:gd name="connsiteY1" fmla="*/ 629283 h 4616354"/>
                <a:gd name="connsiteX2" fmla="*/ 2355489 w 3245719"/>
                <a:gd name="connsiteY2" fmla="*/ 3439595 h 4616354"/>
                <a:gd name="connsiteX3" fmla="*/ 1491423 w 3245719"/>
                <a:gd name="connsiteY3" fmla="*/ 2516806 h 4616354"/>
                <a:gd name="connsiteX4" fmla="*/ 1097140 w 3245719"/>
                <a:gd name="connsiteY4" fmla="*/ 4135881 h 4616354"/>
                <a:gd name="connsiteX5" fmla="*/ 367298 w 3245719"/>
                <a:gd name="connsiteY5" fmla="*/ 3464762 h 4616354"/>
                <a:gd name="connsiteX6" fmla="*/ 14961 w 3245719"/>
                <a:gd name="connsiteY6" fmla="*/ 4605665 h 4616354"/>
                <a:gd name="connsiteX7" fmla="*/ 140795 w 3245719"/>
                <a:gd name="connsiteY7" fmla="*/ 2651030 h 4616354"/>
                <a:gd name="connsiteX8" fmla="*/ 811915 w 3245719"/>
                <a:gd name="connsiteY8" fmla="*/ 3280204 h 4616354"/>
                <a:gd name="connsiteX9" fmla="*/ 1063584 w 3245719"/>
                <a:gd name="connsiteY9" fmla="*/ 1157790 h 4616354"/>
                <a:gd name="connsiteX10" fmla="*/ 1894094 w 3245719"/>
                <a:gd name="connsiteY10" fmla="*/ 2114135 h 4616354"/>
                <a:gd name="connsiteX11" fmla="*/ 2179320 w 3245719"/>
                <a:gd name="connsiteY11" fmla="*/ 109 h 4616354"/>
                <a:gd name="connsiteX0" fmla="*/ 2179320 w 3245719"/>
                <a:gd name="connsiteY0" fmla="*/ 109 h 4616354"/>
                <a:gd name="connsiteX1" fmla="*/ 3244722 w 3245719"/>
                <a:gd name="connsiteY1" fmla="*/ 629283 h 4616354"/>
                <a:gd name="connsiteX2" fmla="*/ 2355489 w 3245719"/>
                <a:gd name="connsiteY2" fmla="*/ 3439595 h 4616354"/>
                <a:gd name="connsiteX3" fmla="*/ 1491423 w 3245719"/>
                <a:gd name="connsiteY3" fmla="*/ 2516806 h 4616354"/>
                <a:gd name="connsiteX4" fmla="*/ 1097140 w 3245719"/>
                <a:gd name="connsiteY4" fmla="*/ 4135881 h 4616354"/>
                <a:gd name="connsiteX5" fmla="*/ 367298 w 3245719"/>
                <a:gd name="connsiteY5" fmla="*/ 3464762 h 4616354"/>
                <a:gd name="connsiteX6" fmla="*/ 14961 w 3245719"/>
                <a:gd name="connsiteY6" fmla="*/ 4605665 h 4616354"/>
                <a:gd name="connsiteX7" fmla="*/ 140795 w 3245719"/>
                <a:gd name="connsiteY7" fmla="*/ 2651030 h 4616354"/>
                <a:gd name="connsiteX8" fmla="*/ 811915 w 3245719"/>
                <a:gd name="connsiteY8" fmla="*/ 3280204 h 4616354"/>
                <a:gd name="connsiteX9" fmla="*/ 1063584 w 3245719"/>
                <a:gd name="connsiteY9" fmla="*/ 1157790 h 4616354"/>
                <a:gd name="connsiteX10" fmla="*/ 1894094 w 3245719"/>
                <a:gd name="connsiteY10" fmla="*/ 2114135 h 4616354"/>
                <a:gd name="connsiteX11" fmla="*/ 2179320 w 3245719"/>
                <a:gd name="connsiteY11" fmla="*/ 109 h 4616354"/>
                <a:gd name="connsiteX0" fmla="*/ 2179320 w 3245719"/>
                <a:gd name="connsiteY0" fmla="*/ 109 h 4616354"/>
                <a:gd name="connsiteX1" fmla="*/ 3244722 w 3245719"/>
                <a:gd name="connsiteY1" fmla="*/ 629283 h 4616354"/>
                <a:gd name="connsiteX2" fmla="*/ 2355489 w 3245719"/>
                <a:gd name="connsiteY2" fmla="*/ 3439595 h 4616354"/>
                <a:gd name="connsiteX3" fmla="*/ 1491423 w 3245719"/>
                <a:gd name="connsiteY3" fmla="*/ 2516806 h 4616354"/>
                <a:gd name="connsiteX4" fmla="*/ 1097140 w 3245719"/>
                <a:gd name="connsiteY4" fmla="*/ 4135881 h 4616354"/>
                <a:gd name="connsiteX5" fmla="*/ 367298 w 3245719"/>
                <a:gd name="connsiteY5" fmla="*/ 3464762 h 4616354"/>
                <a:gd name="connsiteX6" fmla="*/ 14961 w 3245719"/>
                <a:gd name="connsiteY6" fmla="*/ 4605665 h 4616354"/>
                <a:gd name="connsiteX7" fmla="*/ 140795 w 3245719"/>
                <a:gd name="connsiteY7" fmla="*/ 2651030 h 4616354"/>
                <a:gd name="connsiteX8" fmla="*/ 811915 w 3245719"/>
                <a:gd name="connsiteY8" fmla="*/ 3280204 h 4616354"/>
                <a:gd name="connsiteX9" fmla="*/ 1063584 w 3245719"/>
                <a:gd name="connsiteY9" fmla="*/ 1157790 h 4616354"/>
                <a:gd name="connsiteX10" fmla="*/ 1894094 w 3245719"/>
                <a:gd name="connsiteY10" fmla="*/ 2114135 h 4616354"/>
                <a:gd name="connsiteX11" fmla="*/ 2179320 w 3245719"/>
                <a:gd name="connsiteY11" fmla="*/ 109 h 4616354"/>
                <a:gd name="connsiteX0" fmla="*/ 2179320 w 3245719"/>
                <a:gd name="connsiteY0" fmla="*/ 12 h 4616257"/>
                <a:gd name="connsiteX1" fmla="*/ 3244722 w 3245719"/>
                <a:gd name="connsiteY1" fmla="*/ 629186 h 4616257"/>
                <a:gd name="connsiteX2" fmla="*/ 2355489 w 3245719"/>
                <a:gd name="connsiteY2" fmla="*/ 3439498 h 4616257"/>
                <a:gd name="connsiteX3" fmla="*/ 1491423 w 3245719"/>
                <a:gd name="connsiteY3" fmla="*/ 2516709 h 4616257"/>
                <a:gd name="connsiteX4" fmla="*/ 1097140 w 3245719"/>
                <a:gd name="connsiteY4" fmla="*/ 4135784 h 4616257"/>
                <a:gd name="connsiteX5" fmla="*/ 367298 w 3245719"/>
                <a:gd name="connsiteY5" fmla="*/ 3464665 h 4616257"/>
                <a:gd name="connsiteX6" fmla="*/ 14961 w 3245719"/>
                <a:gd name="connsiteY6" fmla="*/ 4605568 h 4616257"/>
                <a:gd name="connsiteX7" fmla="*/ 140795 w 3245719"/>
                <a:gd name="connsiteY7" fmla="*/ 2650933 h 4616257"/>
                <a:gd name="connsiteX8" fmla="*/ 811915 w 3245719"/>
                <a:gd name="connsiteY8" fmla="*/ 3280107 h 4616257"/>
                <a:gd name="connsiteX9" fmla="*/ 1063584 w 3245719"/>
                <a:gd name="connsiteY9" fmla="*/ 1157693 h 4616257"/>
                <a:gd name="connsiteX10" fmla="*/ 1894094 w 3245719"/>
                <a:gd name="connsiteY10" fmla="*/ 2114038 h 4616257"/>
                <a:gd name="connsiteX11" fmla="*/ 2179320 w 3245719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55489 w 3244722"/>
                <a:gd name="connsiteY2" fmla="*/ 3439498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55489 w 3244722"/>
                <a:gd name="connsiteY2" fmla="*/ 3439498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55489 w 3244722"/>
                <a:gd name="connsiteY2" fmla="*/ 3439498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55489 w 3244722"/>
                <a:gd name="connsiteY2" fmla="*/ 3439498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55489 w 3244722"/>
                <a:gd name="connsiteY2" fmla="*/ 3439498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55489 w 3244722"/>
                <a:gd name="connsiteY2" fmla="*/ 3439498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55489 w 3244722"/>
                <a:gd name="connsiteY2" fmla="*/ 3439498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55489 w 3244722"/>
                <a:gd name="connsiteY2" fmla="*/ 3439498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55489 w 3244722"/>
                <a:gd name="connsiteY2" fmla="*/ 3439498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55489 w 3244722"/>
                <a:gd name="connsiteY2" fmla="*/ 3439498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42848 w 3244722"/>
                <a:gd name="connsiteY2" fmla="*/ 3452140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42848 w 3244722"/>
                <a:gd name="connsiteY2" fmla="*/ 3452140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42848 w 3244722"/>
                <a:gd name="connsiteY2" fmla="*/ 3452140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42848 w 3244722"/>
                <a:gd name="connsiteY2" fmla="*/ 3452140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42848 w 3244722"/>
                <a:gd name="connsiteY2" fmla="*/ 3452140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42848 w 3244722"/>
                <a:gd name="connsiteY2" fmla="*/ 3452140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42848 w 3244722"/>
                <a:gd name="connsiteY2" fmla="*/ 3452140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42848 w 3244722"/>
                <a:gd name="connsiteY2" fmla="*/ 3452140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42848 w 3244722"/>
                <a:gd name="connsiteY2" fmla="*/ 3452140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9320 w 3244722"/>
                <a:gd name="connsiteY0" fmla="*/ 12 h 4616257"/>
                <a:gd name="connsiteX1" fmla="*/ 3244722 w 3244722"/>
                <a:gd name="connsiteY1" fmla="*/ 629186 h 4616257"/>
                <a:gd name="connsiteX2" fmla="*/ 2342848 w 3244722"/>
                <a:gd name="connsiteY2" fmla="*/ 3452140 h 4616257"/>
                <a:gd name="connsiteX3" fmla="*/ 1491423 w 3244722"/>
                <a:gd name="connsiteY3" fmla="*/ 2516709 h 4616257"/>
                <a:gd name="connsiteX4" fmla="*/ 1097140 w 3244722"/>
                <a:gd name="connsiteY4" fmla="*/ 4135784 h 4616257"/>
                <a:gd name="connsiteX5" fmla="*/ 367298 w 3244722"/>
                <a:gd name="connsiteY5" fmla="*/ 3464665 h 4616257"/>
                <a:gd name="connsiteX6" fmla="*/ 14961 w 3244722"/>
                <a:gd name="connsiteY6" fmla="*/ 4605568 h 4616257"/>
                <a:gd name="connsiteX7" fmla="*/ 140795 w 3244722"/>
                <a:gd name="connsiteY7" fmla="*/ 2650933 h 4616257"/>
                <a:gd name="connsiteX8" fmla="*/ 811915 w 3244722"/>
                <a:gd name="connsiteY8" fmla="*/ 3280107 h 4616257"/>
                <a:gd name="connsiteX9" fmla="*/ 1063584 w 3244722"/>
                <a:gd name="connsiteY9" fmla="*/ 1157693 h 4616257"/>
                <a:gd name="connsiteX10" fmla="*/ 1894094 w 3244722"/>
                <a:gd name="connsiteY10" fmla="*/ 2114038 h 4616257"/>
                <a:gd name="connsiteX11" fmla="*/ 2179320 w 3244722"/>
                <a:gd name="connsiteY11" fmla="*/ 12 h 4616257"/>
                <a:gd name="connsiteX0" fmla="*/ 2170206 w 3235608"/>
                <a:gd name="connsiteY0" fmla="*/ 12 h 4616257"/>
                <a:gd name="connsiteX1" fmla="*/ 3235608 w 3235608"/>
                <a:gd name="connsiteY1" fmla="*/ 629186 h 4616257"/>
                <a:gd name="connsiteX2" fmla="*/ 2333734 w 3235608"/>
                <a:gd name="connsiteY2" fmla="*/ 3452140 h 4616257"/>
                <a:gd name="connsiteX3" fmla="*/ 1482309 w 3235608"/>
                <a:gd name="connsiteY3" fmla="*/ 2516709 h 4616257"/>
                <a:gd name="connsiteX4" fmla="*/ 1088026 w 3235608"/>
                <a:gd name="connsiteY4" fmla="*/ 4135784 h 4616257"/>
                <a:gd name="connsiteX5" fmla="*/ 358184 w 3235608"/>
                <a:gd name="connsiteY5" fmla="*/ 3464665 h 4616257"/>
                <a:gd name="connsiteX6" fmla="*/ 5847 w 3235608"/>
                <a:gd name="connsiteY6" fmla="*/ 4605568 h 4616257"/>
                <a:gd name="connsiteX7" fmla="*/ 131681 w 3235608"/>
                <a:gd name="connsiteY7" fmla="*/ 2650933 h 4616257"/>
                <a:gd name="connsiteX8" fmla="*/ 802801 w 3235608"/>
                <a:gd name="connsiteY8" fmla="*/ 3280107 h 4616257"/>
                <a:gd name="connsiteX9" fmla="*/ 1054470 w 3235608"/>
                <a:gd name="connsiteY9" fmla="*/ 1157693 h 4616257"/>
                <a:gd name="connsiteX10" fmla="*/ 1884980 w 3235608"/>
                <a:gd name="connsiteY10" fmla="*/ 2114038 h 4616257"/>
                <a:gd name="connsiteX11" fmla="*/ 2170206 w 3235608"/>
                <a:gd name="connsiteY11" fmla="*/ 12 h 4616257"/>
                <a:gd name="connsiteX0" fmla="*/ 2170206 w 3235608"/>
                <a:gd name="connsiteY0" fmla="*/ 12 h 4616257"/>
                <a:gd name="connsiteX1" fmla="*/ 3235608 w 3235608"/>
                <a:gd name="connsiteY1" fmla="*/ 629186 h 4616257"/>
                <a:gd name="connsiteX2" fmla="*/ 2333734 w 3235608"/>
                <a:gd name="connsiteY2" fmla="*/ 3452140 h 4616257"/>
                <a:gd name="connsiteX3" fmla="*/ 1482309 w 3235608"/>
                <a:gd name="connsiteY3" fmla="*/ 2516709 h 4616257"/>
                <a:gd name="connsiteX4" fmla="*/ 1088026 w 3235608"/>
                <a:gd name="connsiteY4" fmla="*/ 4135784 h 4616257"/>
                <a:gd name="connsiteX5" fmla="*/ 358184 w 3235608"/>
                <a:gd name="connsiteY5" fmla="*/ 3464665 h 4616257"/>
                <a:gd name="connsiteX6" fmla="*/ 5847 w 3235608"/>
                <a:gd name="connsiteY6" fmla="*/ 4605568 h 4616257"/>
                <a:gd name="connsiteX7" fmla="*/ 131681 w 3235608"/>
                <a:gd name="connsiteY7" fmla="*/ 2650933 h 4616257"/>
                <a:gd name="connsiteX8" fmla="*/ 802801 w 3235608"/>
                <a:gd name="connsiteY8" fmla="*/ 3280107 h 4616257"/>
                <a:gd name="connsiteX9" fmla="*/ 1054470 w 3235608"/>
                <a:gd name="connsiteY9" fmla="*/ 1157693 h 4616257"/>
                <a:gd name="connsiteX10" fmla="*/ 1884980 w 3235608"/>
                <a:gd name="connsiteY10" fmla="*/ 2114038 h 4616257"/>
                <a:gd name="connsiteX11" fmla="*/ 2170206 w 3235608"/>
                <a:gd name="connsiteY11" fmla="*/ 12 h 4616257"/>
                <a:gd name="connsiteX0" fmla="*/ 2170206 w 3235608"/>
                <a:gd name="connsiteY0" fmla="*/ 12 h 4616257"/>
                <a:gd name="connsiteX1" fmla="*/ 3235608 w 3235608"/>
                <a:gd name="connsiteY1" fmla="*/ 629186 h 4616257"/>
                <a:gd name="connsiteX2" fmla="*/ 2333734 w 3235608"/>
                <a:gd name="connsiteY2" fmla="*/ 3452140 h 4616257"/>
                <a:gd name="connsiteX3" fmla="*/ 1482309 w 3235608"/>
                <a:gd name="connsiteY3" fmla="*/ 2516709 h 4616257"/>
                <a:gd name="connsiteX4" fmla="*/ 1088026 w 3235608"/>
                <a:gd name="connsiteY4" fmla="*/ 4135784 h 4616257"/>
                <a:gd name="connsiteX5" fmla="*/ 358184 w 3235608"/>
                <a:gd name="connsiteY5" fmla="*/ 3464665 h 4616257"/>
                <a:gd name="connsiteX6" fmla="*/ 5847 w 3235608"/>
                <a:gd name="connsiteY6" fmla="*/ 4605568 h 4616257"/>
                <a:gd name="connsiteX7" fmla="*/ 131681 w 3235608"/>
                <a:gd name="connsiteY7" fmla="*/ 2650933 h 4616257"/>
                <a:gd name="connsiteX8" fmla="*/ 802801 w 3235608"/>
                <a:gd name="connsiteY8" fmla="*/ 3280107 h 4616257"/>
                <a:gd name="connsiteX9" fmla="*/ 1054470 w 3235608"/>
                <a:gd name="connsiteY9" fmla="*/ 1157693 h 4616257"/>
                <a:gd name="connsiteX10" fmla="*/ 1884980 w 3235608"/>
                <a:gd name="connsiteY10" fmla="*/ 2114038 h 4616257"/>
                <a:gd name="connsiteX11" fmla="*/ 2170206 w 3235608"/>
                <a:gd name="connsiteY11" fmla="*/ 12 h 4616257"/>
                <a:gd name="connsiteX0" fmla="*/ 2170206 w 3235608"/>
                <a:gd name="connsiteY0" fmla="*/ 12 h 4616257"/>
                <a:gd name="connsiteX1" fmla="*/ 3235608 w 3235608"/>
                <a:gd name="connsiteY1" fmla="*/ 629186 h 4616257"/>
                <a:gd name="connsiteX2" fmla="*/ 2333734 w 3235608"/>
                <a:gd name="connsiteY2" fmla="*/ 3452140 h 4616257"/>
                <a:gd name="connsiteX3" fmla="*/ 1482309 w 3235608"/>
                <a:gd name="connsiteY3" fmla="*/ 2516709 h 4616257"/>
                <a:gd name="connsiteX4" fmla="*/ 1088026 w 3235608"/>
                <a:gd name="connsiteY4" fmla="*/ 4135784 h 4616257"/>
                <a:gd name="connsiteX5" fmla="*/ 358184 w 3235608"/>
                <a:gd name="connsiteY5" fmla="*/ 3464665 h 4616257"/>
                <a:gd name="connsiteX6" fmla="*/ 5847 w 3235608"/>
                <a:gd name="connsiteY6" fmla="*/ 4605568 h 4616257"/>
                <a:gd name="connsiteX7" fmla="*/ 131681 w 3235608"/>
                <a:gd name="connsiteY7" fmla="*/ 2650933 h 4616257"/>
                <a:gd name="connsiteX8" fmla="*/ 802801 w 3235608"/>
                <a:gd name="connsiteY8" fmla="*/ 3280107 h 4616257"/>
                <a:gd name="connsiteX9" fmla="*/ 1054470 w 3235608"/>
                <a:gd name="connsiteY9" fmla="*/ 1157693 h 4616257"/>
                <a:gd name="connsiteX10" fmla="*/ 1884980 w 3235608"/>
                <a:gd name="connsiteY10" fmla="*/ 2114038 h 4616257"/>
                <a:gd name="connsiteX11" fmla="*/ 2170206 w 3235608"/>
                <a:gd name="connsiteY11" fmla="*/ 12 h 4616257"/>
                <a:gd name="connsiteX0" fmla="*/ 2170206 w 3235608"/>
                <a:gd name="connsiteY0" fmla="*/ 12 h 4616257"/>
                <a:gd name="connsiteX1" fmla="*/ 3235608 w 3235608"/>
                <a:gd name="connsiteY1" fmla="*/ 629186 h 4616257"/>
                <a:gd name="connsiteX2" fmla="*/ 2333734 w 3235608"/>
                <a:gd name="connsiteY2" fmla="*/ 3452140 h 4616257"/>
                <a:gd name="connsiteX3" fmla="*/ 1482309 w 3235608"/>
                <a:gd name="connsiteY3" fmla="*/ 2516709 h 4616257"/>
                <a:gd name="connsiteX4" fmla="*/ 1088026 w 3235608"/>
                <a:gd name="connsiteY4" fmla="*/ 4135784 h 4616257"/>
                <a:gd name="connsiteX5" fmla="*/ 358184 w 3235608"/>
                <a:gd name="connsiteY5" fmla="*/ 3464665 h 4616257"/>
                <a:gd name="connsiteX6" fmla="*/ 5847 w 3235608"/>
                <a:gd name="connsiteY6" fmla="*/ 4605568 h 4616257"/>
                <a:gd name="connsiteX7" fmla="*/ 131681 w 3235608"/>
                <a:gd name="connsiteY7" fmla="*/ 2650933 h 4616257"/>
                <a:gd name="connsiteX8" fmla="*/ 802801 w 3235608"/>
                <a:gd name="connsiteY8" fmla="*/ 3280107 h 4616257"/>
                <a:gd name="connsiteX9" fmla="*/ 1054470 w 3235608"/>
                <a:gd name="connsiteY9" fmla="*/ 1157693 h 4616257"/>
                <a:gd name="connsiteX10" fmla="*/ 1884980 w 3235608"/>
                <a:gd name="connsiteY10" fmla="*/ 2114038 h 4616257"/>
                <a:gd name="connsiteX11" fmla="*/ 2170206 w 3235608"/>
                <a:gd name="connsiteY11" fmla="*/ 12 h 4616257"/>
                <a:gd name="connsiteX0" fmla="*/ 2170206 w 3235608"/>
                <a:gd name="connsiteY0" fmla="*/ 12 h 4616257"/>
                <a:gd name="connsiteX1" fmla="*/ 3235608 w 3235608"/>
                <a:gd name="connsiteY1" fmla="*/ 629186 h 4616257"/>
                <a:gd name="connsiteX2" fmla="*/ 2333734 w 3235608"/>
                <a:gd name="connsiteY2" fmla="*/ 3452140 h 4616257"/>
                <a:gd name="connsiteX3" fmla="*/ 1482309 w 3235608"/>
                <a:gd name="connsiteY3" fmla="*/ 2516709 h 4616257"/>
                <a:gd name="connsiteX4" fmla="*/ 1088026 w 3235608"/>
                <a:gd name="connsiteY4" fmla="*/ 4135784 h 4616257"/>
                <a:gd name="connsiteX5" fmla="*/ 358184 w 3235608"/>
                <a:gd name="connsiteY5" fmla="*/ 3464665 h 4616257"/>
                <a:gd name="connsiteX6" fmla="*/ 5847 w 3235608"/>
                <a:gd name="connsiteY6" fmla="*/ 4605568 h 4616257"/>
                <a:gd name="connsiteX7" fmla="*/ 131681 w 3235608"/>
                <a:gd name="connsiteY7" fmla="*/ 2650933 h 4616257"/>
                <a:gd name="connsiteX8" fmla="*/ 802801 w 3235608"/>
                <a:gd name="connsiteY8" fmla="*/ 3280107 h 4616257"/>
                <a:gd name="connsiteX9" fmla="*/ 1054470 w 3235608"/>
                <a:gd name="connsiteY9" fmla="*/ 1157693 h 4616257"/>
                <a:gd name="connsiteX10" fmla="*/ 1884980 w 3235608"/>
                <a:gd name="connsiteY10" fmla="*/ 2114038 h 4616257"/>
                <a:gd name="connsiteX11" fmla="*/ 2170206 w 3235608"/>
                <a:gd name="connsiteY11" fmla="*/ 12 h 4616257"/>
                <a:gd name="connsiteX0" fmla="*/ 2170206 w 3235608"/>
                <a:gd name="connsiteY0" fmla="*/ 12 h 4616396"/>
                <a:gd name="connsiteX1" fmla="*/ 3235608 w 3235608"/>
                <a:gd name="connsiteY1" fmla="*/ 629186 h 4616396"/>
                <a:gd name="connsiteX2" fmla="*/ 2333734 w 3235608"/>
                <a:gd name="connsiteY2" fmla="*/ 3452140 h 4616396"/>
                <a:gd name="connsiteX3" fmla="*/ 1482309 w 3235608"/>
                <a:gd name="connsiteY3" fmla="*/ 2516709 h 4616396"/>
                <a:gd name="connsiteX4" fmla="*/ 1088026 w 3235608"/>
                <a:gd name="connsiteY4" fmla="*/ 4135784 h 4616396"/>
                <a:gd name="connsiteX5" fmla="*/ 358184 w 3235608"/>
                <a:gd name="connsiteY5" fmla="*/ 3464665 h 4616396"/>
                <a:gd name="connsiteX6" fmla="*/ 5847 w 3235608"/>
                <a:gd name="connsiteY6" fmla="*/ 4605568 h 4616396"/>
                <a:gd name="connsiteX7" fmla="*/ 131681 w 3235608"/>
                <a:gd name="connsiteY7" fmla="*/ 2650933 h 4616396"/>
                <a:gd name="connsiteX8" fmla="*/ 802801 w 3235608"/>
                <a:gd name="connsiteY8" fmla="*/ 3280107 h 4616396"/>
                <a:gd name="connsiteX9" fmla="*/ 1054470 w 3235608"/>
                <a:gd name="connsiteY9" fmla="*/ 1157693 h 4616396"/>
                <a:gd name="connsiteX10" fmla="*/ 1884980 w 3235608"/>
                <a:gd name="connsiteY10" fmla="*/ 2114038 h 4616396"/>
                <a:gd name="connsiteX11" fmla="*/ 2170206 w 3235608"/>
                <a:gd name="connsiteY11" fmla="*/ 12 h 4616396"/>
                <a:gd name="connsiteX0" fmla="*/ 2170206 w 3235608"/>
                <a:gd name="connsiteY0" fmla="*/ 12 h 4616396"/>
                <a:gd name="connsiteX1" fmla="*/ 3235608 w 3235608"/>
                <a:gd name="connsiteY1" fmla="*/ 629186 h 4616396"/>
                <a:gd name="connsiteX2" fmla="*/ 2333734 w 3235608"/>
                <a:gd name="connsiteY2" fmla="*/ 3452140 h 4616396"/>
                <a:gd name="connsiteX3" fmla="*/ 1482309 w 3235608"/>
                <a:gd name="connsiteY3" fmla="*/ 2516709 h 4616396"/>
                <a:gd name="connsiteX4" fmla="*/ 1088026 w 3235608"/>
                <a:gd name="connsiteY4" fmla="*/ 4135784 h 4616396"/>
                <a:gd name="connsiteX5" fmla="*/ 358184 w 3235608"/>
                <a:gd name="connsiteY5" fmla="*/ 3464665 h 4616396"/>
                <a:gd name="connsiteX6" fmla="*/ 5847 w 3235608"/>
                <a:gd name="connsiteY6" fmla="*/ 4605568 h 4616396"/>
                <a:gd name="connsiteX7" fmla="*/ 131681 w 3235608"/>
                <a:gd name="connsiteY7" fmla="*/ 2650933 h 4616396"/>
                <a:gd name="connsiteX8" fmla="*/ 802801 w 3235608"/>
                <a:gd name="connsiteY8" fmla="*/ 3280107 h 4616396"/>
                <a:gd name="connsiteX9" fmla="*/ 1054470 w 3235608"/>
                <a:gd name="connsiteY9" fmla="*/ 1157693 h 4616396"/>
                <a:gd name="connsiteX10" fmla="*/ 1884980 w 3235608"/>
                <a:gd name="connsiteY10" fmla="*/ 2114038 h 4616396"/>
                <a:gd name="connsiteX11" fmla="*/ 2170206 w 3235608"/>
                <a:gd name="connsiteY11" fmla="*/ 12 h 4616396"/>
                <a:gd name="connsiteX0" fmla="*/ 2170206 w 3235608"/>
                <a:gd name="connsiteY0" fmla="*/ 12 h 4605568"/>
                <a:gd name="connsiteX1" fmla="*/ 3235608 w 3235608"/>
                <a:gd name="connsiteY1" fmla="*/ 629186 h 4605568"/>
                <a:gd name="connsiteX2" fmla="*/ 2333734 w 3235608"/>
                <a:gd name="connsiteY2" fmla="*/ 3452140 h 4605568"/>
                <a:gd name="connsiteX3" fmla="*/ 1482309 w 3235608"/>
                <a:gd name="connsiteY3" fmla="*/ 2516709 h 4605568"/>
                <a:gd name="connsiteX4" fmla="*/ 1088026 w 3235608"/>
                <a:gd name="connsiteY4" fmla="*/ 4135784 h 4605568"/>
                <a:gd name="connsiteX5" fmla="*/ 358184 w 3235608"/>
                <a:gd name="connsiteY5" fmla="*/ 3464665 h 4605568"/>
                <a:gd name="connsiteX6" fmla="*/ 5847 w 3235608"/>
                <a:gd name="connsiteY6" fmla="*/ 4605568 h 4605568"/>
                <a:gd name="connsiteX7" fmla="*/ 131681 w 3235608"/>
                <a:gd name="connsiteY7" fmla="*/ 2650933 h 4605568"/>
                <a:gd name="connsiteX8" fmla="*/ 802801 w 3235608"/>
                <a:gd name="connsiteY8" fmla="*/ 3280107 h 4605568"/>
                <a:gd name="connsiteX9" fmla="*/ 1054470 w 3235608"/>
                <a:gd name="connsiteY9" fmla="*/ 1157693 h 4605568"/>
                <a:gd name="connsiteX10" fmla="*/ 1884980 w 3235608"/>
                <a:gd name="connsiteY10" fmla="*/ 2114038 h 4605568"/>
                <a:gd name="connsiteX11" fmla="*/ 2170206 w 3235608"/>
                <a:gd name="connsiteY11" fmla="*/ 12 h 4605568"/>
                <a:gd name="connsiteX0" fmla="*/ 2164456 w 3229858"/>
                <a:gd name="connsiteY0" fmla="*/ 12 h 4605568"/>
                <a:gd name="connsiteX1" fmla="*/ 3229858 w 3229858"/>
                <a:gd name="connsiteY1" fmla="*/ 629186 h 4605568"/>
                <a:gd name="connsiteX2" fmla="*/ 2327984 w 3229858"/>
                <a:gd name="connsiteY2" fmla="*/ 3452140 h 4605568"/>
                <a:gd name="connsiteX3" fmla="*/ 1476559 w 3229858"/>
                <a:gd name="connsiteY3" fmla="*/ 2516709 h 4605568"/>
                <a:gd name="connsiteX4" fmla="*/ 1082276 w 3229858"/>
                <a:gd name="connsiteY4" fmla="*/ 4135784 h 4605568"/>
                <a:gd name="connsiteX5" fmla="*/ 352434 w 3229858"/>
                <a:gd name="connsiteY5" fmla="*/ 3464665 h 4605568"/>
                <a:gd name="connsiteX6" fmla="*/ 97 w 3229858"/>
                <a:gd name="connsiteY6" fmla="*/ 4605568 h 4605568"/>
                <a:gd name="connsiteX7" fmla="*/ 125931 w 3229858"/>
                <a:gd name="connsiteY7" fmla="*/ 2650933 h 4605568"/>
                <a:gd name="connsiteX8" fmla="*/ 797051 w 3229858"/>
                <a:gd name="connsiteY8" fmla="*/ 3280107 h 4605568"/>
                <a:gd name="connsiteX9" fmla="*/ 1048720 w 3229858"/>
                <a:gd name="connsiteY9" fmla="*/ 1157693 h 4605568"/>
                <a:gd name="connsiteX10" fmla="*/ 1879230 w 3229858"/>
                <a:gd name="connsiteY10" fmla="*/ 2114038 h 4605568"/>
                <a:gd name="connsiteX11" fmla="*/ 2164456 w 3229858"/>
                <a:gd name="connsiteY11" fmla="*/ 12 h 4605568"/>
                <a:gd name="connsiteX0" fmla="*/ 2164456 w 3229858"/>
                <a:gd name="connsiteY0" fmla="*/ 12 h 4605568"/>
                <a:gd name="connsiteX1" fmla="*/ 3229858 w 3229858"/>
                <a:gd name="connsiteY1" fmla="*/ 629186 h 4605568"/>
                <a:gd name="connsiteX2" fmla="*/ 2327984 w 3229858"/>
                <a:gd name="connsiteY2" fmla="*/ 3452140 h 4605568"/>
                <a:gd name="connsiteX3" fmla="*/ 1476559 w 3229858"/>
                <a:gd name="connsiteY3" fmla="*/ 2516709 h 4605568"/>
                <a:gd name="connsiteX4" fmla="*/ 1082276 w 3229858"/>
                <a:gd name="connsiteY4" fmla="*/ 4135784 h 4605568"/>
                <a:gd name="connsiteX5" fmla="*/ 352434 w 3229858"/>
                <a:gd name="connsiteY5" fmla="*/ 3464665 h 4605568"/>
                <a:gd name="connsiteX6" fmla="*/ 97 w 3229858"/>
                <a:gd name="connsiteY6" fmla="*/ 4605568 h 4605568"/>
                <a:gd name="connsiteX7" fmla="*/ 125931 w 3229858"/>
                <a:gd name="connsiteY7" fmla="*/ 2629864 h 4605568"/>
                <a:gd name="connsiteX8" fmla="*/ 797051 w 3229858"/>
                <a:gd name="connsiteY8" fmla="*/ 3280107 h 4605568"/>
                <a:gd name="connsiteX9" fmla="*/ 1048720 w 3229858"/>
                <a:gd name="connsiteY9" fmla="*/ 1157693 h 4605568"/>
                <a:gd name="connsiteX10" fmla="*/ 1879230 w 3229858"/>
                <a:gd name="connsiteY10" fmla="*/ 2114038 h 4605568"/>
                <a:gd name="connsiteX11" fmla="*/ 2164456 w 3229858"/>
                <a:gd name="connsiteY11" fmla="*/ 12 h 4605568"/>
                <a:gd name="connsiteX0" fmla="*/ 2172877 w 3238279"/>
                <a:gd name="connsiteY0" fmla="*/ 12 h 4605568"/>
                <a:gd name="connsiteX1" fmla="*/ 3238279 w 3238279"/>
                <a:gd name="connsiteY1" fmla="*/ 629186 h 4605568"/>
                <a:gd name="connsiteX2" fmla="*/ 2336405 w 3238279"/>
                <a:gd name="connsiteY2" fmla="*/ 3452140 h 4605568"/>
                <a:gd name="connsiteX3" fmla="*/ 1484980 w 3238279"/>
                <a:gd name="connsiteY3" fmla="*/ 2516709 h 4605568"/>
                <a:gd name="connsiteX4" fmla="*/ 1090697 w 3238279"/>
                <a:gd name="connsiteY4" fmla="*/ 4135784 h 4605568"/>
                <a:gd name="connsiteX5" fmla="*/ 360855 w 3238279"/>
                <a:gd name="connsiteY5" fmla="*/ 3464665 h 4605568"/>
                <a:gd name="connsiteX6" fmla="*/ 90 w 3238279"/>
                <a:gd name="connsiteY6" fmla="*/ 4605568 h 4605568"/>
                <a:gd name="connsiteX7" fmla="*/ 134352 w 3238279"/>
                <a:gd name="connsiteY7" fmla="*/ 2629864 h 4605568"/>
                <a:gd name="connsiteX8" fmla="*/ 805472 w 3238279"/>
                <a:gd name="connsiteY8" fmla="*/ 3280107 h 4605568"/>
                <a:gd name="connsiteX9" fmla="*/ 1057141 w 3238279"/>
                <a:gd name="connsiteY9" fmla="*/ 1157693 h 4605568"/>
                <a:gd name="connsiteX10" fmla="*/ 1887651 w 3238279"/>
                <a:gd name="connsiteY10" fmla="*/ 2114038 h 4605568"/>
                <a:gd name="connsiteX11" fmla="*/ 2172877 w 3238279"/>
                <a:gd name="connsiteY11" fmla="*/ 12 h 4605568"/>
                <a:gd name="connsiteX0" fmla="*/ 2172877 w 3238279"/>
                <a:gd name="connsiteY0" fmla="*/ 12 h 4605568"/>
                <a:gd name="connsiteX1" fmla="*/ 3238279 w 3238279"/>
                <a:gd name="connsiteY1" fmla="*/ 629186 h 4605568"/>
                <a:gd name="connsiteX2" fmla="*/ 2336405 w 3238279"/>
                <a:gd name="connsiteY2" fmla="*/ 3452140 h 4605568"/>
                <a:gd name="connsiteX3" fmla="*/ 1484980 w 3238279"/>
                <a:gd name="connsiteY3" fmla="*/ 2516709 h 4605568"/>
                <a:gd name="connsiteX4" fmla="*/ 1090697 w 3238279"/>
                <a:gd name="connsiteY4" fmla="*/ 4135784 h 4605568"/>
                <a:gd name="connsiteX5" fmla="*/ 365069 w 3238279"/>
                <a:gd name="connsiteY5" fmla="*/ 3443595 h 4605568"/>
                <a:gd name="connsiteX6" fmla="*/ 90 w 3238279"/>
                <a:gd name="connsiteY6" fmla="*/ 4605568 h 4605568"/>
                <a:gd name="connsiteX7" fmla="*/ 134352 w 3238279"/>
                <a:gd name="connsiteY7" fmla="*/ 2629864 h 4605568"/>
                <a:gd name="connsiteX8" fmla="*/ 805472 w 3238279"/>
                <a:gd name="connsiteY8" fmla="*/ 3280107 h 4605568"/>
                <a:gd name="connsiteX9" fmla="*/ 1057141 w 3238279"/>
                <a:gd name="connsiteY9" fmla="*/ 1157693 h 4605568"/>
                <a:gd name="connsiteX10" fmla="*/ 1887651 w 3238279"/>
                <a:gd name="connsiteY10" fmla="*/ 2114038 h 4605568"/>
                <a:gd name="connsiteX11" fmla="*/ 2172877 w 3238279"/>
                <a:gd name="connsiteY11" fmla="*/ 12 h 4605568"/>
                <a:gd name="connsiteX0" fmla="*/ 2172877 w 3238279"/>
                <a:gd name="connsiteY0" fmla="*/ 12 h 4605568"/>
                <a:gd name="connsiteX1" fmla="*/ 3238279 w 3238279"/>
                <a:gd name="connsiteY1" fmla="*/ 629186 h 4605568"/>
                <a:gd name="connsiteX2" fmla="*/ 2336405 w 3238279"/>
                <a:gd name="connsiteY2" fmla="*/ 3452140 h 4605568"/>
                <a:gd name="connsiteX3" fmla="*/ 1484980 w 3238279"/>
                <a:gd name="connsiteY3" fmla="*/ 2516709 h 4605568"/>
                <a:gd name="connsiteX4" fmla="*/ 1086484 w 3238279"/>
                <a:gd name="connsiteY4" fmla="*/ 4156853 h 4605568"/>
                <a:gd name="connsiteX5" fmla="*/ 365069 w 3238279"/>
                <a:gd name="connsiteY5" fmla="*/ 3443595 h 4605568"/>
                <a:gd name="connsiteX6" fmla="*/ 90 w 3238279"/>
                <a:gd name="connsiteY6" fmla="*/ 4605568 h 4605568"/>
                <a:gd name="connsiteX7" fmla="*/ 134352 w 3238279"/>
                <a:gd name="connsiteY7" fmla="*/ 2629864 h 4605568"/>
                <a:gd name="connsiteX8" fmla="*/ 805472 w 3238279"/>
                <a:gd name="connsiteY8" fmla="*/ 3280107 h 4605568"/>
                <a:gd name="connsiteX9" fmla="*/ 1057141 w 3238279"/>
                <a:gd name="connsiteY9" fmla="*/ 1157693 h 4605568"/>
                <a:gd name="connsiteX10" fmla="*/ 1887651 w 3238279"/>
                <a:gd name="connsiteY10" fmla="*/ 2114038 h 4605568"/>
                <a:gd name="connsiteX11" fmla="*/ 2172877 w 3238279"/>
                <a:gd name="connsiteY11" fmla="*/ 12 h 4605568"/>
                <a:gd name="connsiteX0" fmla="*/ 2172877 w 3238279"/>
                <a:gd name="connsiteY0" fmla="*/ 12 h 4605568"/>
                <a:gd name="connsiteX1" fmla="*/ 3238279 w 3238279"/>
                <a:gd name="connsiteY1" fmla="*/ 629186 h 4605568"/>
                <a:gd name="connsiteX2" fmla="*/ 2336405 w 3238279"/>
                <a:gd name="connsiteY2" fmla="*/ 3452140 h 4605568"/>
                <a:gd name="connsiteX3" fmla="*/ 1484980 w 3238279"/>
                <a:gd name="connsiteY3" fmla="*/ 2516709 h 4605568"/>
                <a:gd name="connsiteX4" fmla="*/ 1086484 w 3238279"/>
                <a:gd name="connsiteY4" fmla="*/ 4156853 h 4605568"/>
                <a:gd name="connsiteX5" fmla="*/ 365069 w 3238279"/>
                <a:gd name="connsiteY5" fmla="*/ 3443595 h 4605568"/>
                <a:gd name="connsiteX6" fmla="*/ 90 w 3238279"/>
                <a:gd name="connsiteY6" fmla="*/ 4605568 h 4605568"/>
                <a:gd name="connsiteX7" fmla="*/ 134352 w 3238279"/>
                <a:gd name="connsiteY7" fmla="*/ 2629864 h 4605568"/>
                <a:gd name="connsiteX8" fmla="*/ 805472 w 3238279"/>
                <a:gd name="connsiteY8" fmla="*/ 3301176 h 4605568"/>
                <a:gd name="connsiteX9" fmla="*/ 1057141 w 3238279"/>
                <a:gd name="connsiteY9" fmla="*/ 1157693 h 4605568"/>
                <a:gd name="connsiteX10" fmla="*/ 1887651 w 3238279"/>
                <a:gd name="connsiteY10" fmla="*/ 2114038 h 4605568"/>
                <a:gd name="connsiteX11" fmla="*/ 2172877 w 3238279"/>
                <a:gd name="connsiteY11" fmla="*/ 12 h 4605568"/>
                <a:gd name="connsiteX0" fmla="*/ 2172877 w 3238279"/>
                <a:gd name="connsiteY0" fmla="*/ 12 h 4605568"/>
                <a:gd name="connsiteX1" fmla="*/ 3238279 w 3238279"/>
                <a:gd name="connsiteY1" fmla="*/ 629186 h 4605568"/>
                <a:gd name="connsiteX2" fmla="*/ 2336405 w 3238279"/>
                <a:gd name="connsiteY2" fmla="*/ 3452140 h 4605568"/>
                <a:gd name="connsiteX3" fmla="*/ 1484980 w 3238279"/>
                <a:gd name="connsiteY3" fmla="*/ 2482999 h 4605568"/>
                <a:gd name="connsiteX4" fmla="*/ 1086484 w 3238279"/>
                <a:gd name="connsiteY4" fmla="*/ 4156853 h 4605568"/>
                <a:gd name="connsiteX5" fmla="*/ 365069 w 3238279"/>
                <a:gd name="connsiteY5" fmla="*/ 3443595 h 4605568"/>
                <a:gd name="connsiteX6" fmla="*/ 90 w 3238279"/>
                <a:gd name="connsiteY6" fmla="*/ 4605568 h 4605568"/>
                <a:gd name="connsiteX7" fmla="*/ 134352 w 3238279"/>
                <a:gd name="connsiteY7" fmla="*/ 2629864 h 4605568"/>
                <a:gd name="connsiteX8" fmla="*/ 805472 w 3238279"/>
                <a:gd name="connsiteY8" fmla="*/ 3301176 h 4605568"/>
                <a:gd name="connsiteX9" fmla="*/ 1057141 w 3238279"/>
                <a:gd name="connsiteY9" fmla="*/ 1157693 h 4605568"/>
                <a:gd name="connsiteX10" fmla="*/ 1887651 w 3238279"/>
                <a:gd name="connsiteY10" fmla="*/ 2114038 h 4605568"/>
                <a:gd name="connsiteX11" fmla="*/ 2172877 w 3238279"/>
                <a:gd name="connsiteY11" fmla="*/ 12 h 460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279" h="4605568">
                  <a:moveTo>
                    <a:pt x="2172877" y="12"/>
                  </a:moveTo>
                  <a:cubicBezTo>
                    <a:pt x="2174650" y="-3061"/>
                    <a:pt x="3234200" y="620590"/>
                    <a:pt x="3238279" y="629186"/>
                  </a:cubicBezTo>
                  <a:cubicBezTo>
                    <a:pt x="3225501" y="654636"/>
                    <a:pt x="2375792" y="3356671"/>
                    <a:pt x="2336405" y="3452140"/>
                  </a:cubicBezTo>
                  <a:cubicBezTo>
                    <a:pt x="2275948" y="3412765"/>
                    <a:pt x="1549328" y="2537611"/>
                    <a:pt x="1484980" y="2482999"/>
                  </a:cubicBezTo>
                  <a:cubicBezTo>
                    <a:pt x="1445915" y="2622223"/>
                    <a:pt x="1101071" y="4078923"/>
                    <a:pt x="1086484" y="4156853"/>
                  </a:cubicBezTo>
                  <a:cubicBezTo>
                    <a:pt x="974979" y="4087300"/>
                    <a:pt x="427445" y="3483286"/>
                    <a:pt x="365069" y="3443595"/>
                  </a:cubicBezTo>
                  <a:cubicBezTo>
                    <a:pt x="323762" y="3538747"/>
                    <a:pt x="46268" y="4505216"/>
                    <a:pt x="90" y="4605568"/>
                  </a:cubicBezTo>
                  <a:cubicBezTo>
                    <a:pt x="-3949" y="4474160"/>
                    <a:pt x="127941" y="2732786"/>
                    <a:pt x="134352" y="2629864"/>
                  </a:cubicBezTo>
                  <a:cubicBezTo>
                    <a:pt x="153405" y="2653355"/>
                    <a:pt x="685385" y="3221370"/>
                    <a:pt x="805472" y="3301176"/>
                  </a:cubicBezTo>
                  <a:cubicBezTo>
                    <a:pt x="815999" y="3216643"/>
                    <a:pt x="1024261" y="1343611"/>
                    <a:pt x="1057141" y="1157693"/>
                  </a:cubicBezTo>
                  <a:cubicBezTo>
                    <a:pt x="1098448" y="1199322"/>
                    <a:pt x="1829527" y="2049942"/>
                    <a:pt x="1887651" y="2114038"/>
                  </a:cubicBezTo>
                  <a:cubicBezTo>
                    <a:pt x="1903636" y="2047505"/>
                    <a:pt x="2171104" y="3085"/>
                    <a:pt x="2172877" y="12"/>
                  </a:cubicBezTo>
                  <a:close/>
                </a:path>
              </a:pathLst>
            </a:custGeom>
            <a:gradFill>
              <a:gsLst>
                <a:gs pos="32000">
                  <a:schemeClr val="accent1"/>
                </a:gs>
                <a:gs pos="43000">
                  <a:schemeClr val="bg1"/>
                </a:gs>
              </a:gsLst>
              <a:lin ang="9600000" scaled="0"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FEC4FA-92E3-2EF3-C385-8A12C3C0AE1D}"/>
                </a:ext>
              </a:extLst>
            </p:cNvPr>
            <p:cNvGrpSpPr/>
            <p:nvPr/>
          </p:nvGrpSpPr>
          <p:grpSpPr>
            <a:xfrm rot="20909661">
              <a:off x="2306493" y="2585639"/>
              <a:ext cx="1398365" cy="1347426"/>
              <a:chOff x="3571453" y="1163746"/>
              <a:chExt cx="4134577" cy="3983966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8CAFB7CC-D064-1B2A-FFDD-39DA85C5A050}"/>
                  </a:ext>
                </a:extLst>
              </p:cNvPr>
              <p:cNvSpPr/>
              <p:nvPr/>
            </p:nvSpPr>
            <p:spPr>
              <a:xfrm rot="21436906">
                <a:off x="6002927" y="1163746"/>
                <a:ext cx="1703103" cy="3362457"/>
              </a:xfrm>
              <a:custGeom>
                <a:avLst/>
                <a:gdLst>
                  <a:gd name="connsiteX0" fmla="*/ 848569 w 1703103"/>
                  <a:gd name="connsiteY0" fmla="*/ 5 h 3362457"/>
                  <a:gd name="connsiteX1" fmla="*/ 1703103 w 1703103"/>
                  <a:gd name="connsiteY1" fmla="*/ 894830 h 3362457"/>
                  <a:gd name="connsiteX2" fmla="*/ 78843 w 1703103"/>
                  <a:gd name="connsiteY2" fmla="*/ 3352663 h 3362457"/>
                  <a:gd name="connsiteX3" fmla="*/ 71761 w 1703103"/>
                  <a:gd name="connsiteY3" fmla="*/ 3362457 h 3362457"/>
                  <a:gd name="connsiteX4" fmla="*/ 0 w 1703103"/>
                  <a:gd name="connsiteY4" fmla="*/ 1957086 h 3362457"/>
                  <a:gd name="connsiteX5" fmla="*/ 36 w 1703103"/>
                  <a:gd name="connsiteY5" fmla="*/ 1957159 h 3362457"/>
                  <a:gd name="connsiteX6" fmla="*/ 848569 w 1703103"/>
                  <a:gd name="connsiteY6" fmla="*/ 5 h 3362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3103" h="3362457">
                    <a:moveTo>
                      <a:pt x="848569" y="5"/>
                    </a:moveTo>
                    <a:cubicBezTo>
                      <a:pt x="851109" y="-2471"/>
                      <a:pt x="1701511" y="885449"/>
                      <a:pt x="1703103" y="894830"/>
                    </a:cubicBezTo>
                    <a:cubicBezTo>
                      <a:pt x="1684495" y="915197"/>
                      <a:pt x="227894" y="3139833"/>
                      <a:pt x="78843" y="3352663"/>
                    </a:cubicBezTo>
                    <a:lnTo>
                      <a:pt x="71761" y="3362457"/>
                    </a:lnTo>
                    <a:lnTo>
                      <a:pt x="0" y="1957086"/>
                    </a:lnTo>
                    <a:lnTo>
                      <a:pt x="36" y="1957159"/>
                    </a:lnTo>
                    <a:cubicBezTo>
                      <a:pt x="33486" y="1897466"/>
                      <a:pt x="846028" y="2481"/>
                      <a:pt x="848569" y="5"/>
                    </a:cubicBezTo>
                    <a:close/>
                  </a:path>
                </a:pathLst>
              </a:custGeom>
              <a:solidFill>
                <a:srgbClr val="565B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B52EB45A-F53D-9D47-7B2A-D496208D4D91}"/>
                  </a:ext>
                </a:extLst>
              </p:cNvPr>
              <p:cNvSpPr/>
              <p:nvPr/>
            </p:nvSpPr>
            <p:spPr>
              <a:xfrm rot="21436906">
                <a:off x="4673835" y="2062677"/>
                <a:ext cx="868018" cy="2889269"/>
              </a:xfrm>
              <a:custGeom>
                <a:avLst/>
                <a:gdLst>
                  <a:gd name="connsiteX0" fmla="*/ 817030 w 868018"/>
                  <a:gd name="connsiteY0" fmla="*/ 0 h 2889269"/>
                  <a:gd name="connsiteX1" fmla="*/ 868018 w 868018"/>
                  <a:gd name="connsiteY1" fmla="*/ 1392370 h 2889269"/>
                  <a:gd name="connsiteX2" fmla="*/ 849395 w 868018"/>
                  <a:gd name="connsiteY2" fmla="*/ 1423997 h 2889269"/>
                  <a:gd name="connsiteX3" fmla="*/ 47202 w 868018"/>
                  <a:gd name="connsiteY3" fmla="*/ 2863102 h 2889269"/>
                  <a:gd name="connsiteX4" fmla="*/ 33379 w 868018"/>
                  <a:gd name="connsiteY4" fmla="*/ 2889269 h 2889269"/>
                  <a:gd name="connsiteX5" fmla="*/ 0 w 868018"/>
                  <a:gd name="connsiteY5" fmla="*/ 1977742 h 2889269"/>
                  <a:gd name="connsiteX6" fmla="*/ 8513 w 868018"/>
                  <a:gd name="connsiteY6" fmla="*/ 1957028 h 2889269"/>
                  <a:gd name="connsiteX7" fmla="*/ 809446 w 868018"/>
                  <a:gd name="connsiteY7" fmla="*/ 16339 h 2889269"/>
                  <a:gd name="connsiteX8" fmla="*/ 817030 w 868018"/>
                  <a:gd name="connsiteY8" fmla="*/ 0 h 288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8018" h="2889269">
                    <a:moveTo>
                      <a:pt x="817030" y="0"/>
                    </a:moveTo>
                    <a:lnTo>
                      <a:pt x="868018" y="1392370"/>
                    </a:lnTo>
                    <a:lnTo>
                      <a:pt x="849395" y="1423997"/>
                    </a:lnTo>
                    <a:cubicBezTo>
                      <a:pt x="716698" y="1653284"/>
                      <a:pt x="149120" y="2673891"/>
                      <a:pt x="47202" y="2863102"/>
                    </a:cubicBezTo>
                    <a:lnTo>
                      <a:pt x="33379" y="2889269"/>
                    </a:lnTo>
                    <a:lnTo>
                      <a:pt x="0" y="1977742"/>
                    </a:lnTo>
                    <a:lnTo>
                      <a:pt x="8513" y="1957028"/>
                    </a:lnTo>
                    <a:cubicBezTo>
                      <a:pt x="110455" y="1708463"/>
                      <a:pt x="700664" y="256806"/>
                      <a:pt x="809446" y="16339"/>
                    </a:cubicBezTo>
                    <a:lnTo>
                      <a:pt x="817030" y="0"/>
                    </a:lnTo>
                    <a:close/>
                  </a:path>
                </a:pathLst>
              </a:custGeom>
              <a:solidFill>
                <a:srgbClr val="8B91A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0477E4E3-2F09-734E-F1D1-20E75E87C472}"/>
                  </a:ext>
                </a:extLst>
              </p:cNvPr>
              <p:cNvSpPr/>
              <p:nvPr/>
            </p:nvSpPr>
            <p:spPr>
              <a:xfrm rot="21436906">
                <a:off x="3571453" y="3282692"/>
                <a:ext cx="667175" cy="1865020"/>
              </a:xfrm>
              <a:custGeom>
                <a:avLst/>
                <a:gdLst>
                  <a:gd name="connsiteX0" fmla="*/ 665682 w 667175"/>
                  <a:gd name="connsiteY0" fmla="*/ 0 h 1865020"/>
                  <a:gd name="connsiteX1" fmla="*/ 667175 w 667175"/>
                  <a:gd name="connsiteY1" fmla="*/ 3081 h 1865020"/>
                  <a:gd name="connsiteX2" fmla="*/ 667175 w 667175"/>
                  <a:gd name="connsiteY2" fmla="*/ 846363 h 1865020"/>
                  <a:gd name="connsiteX3" fmla="*/ 666779 w 667175"/>
                  <a:gd name="connsiteY3" fmla="*/ 845806 h 1865020"/>
                  <a:gd name="connsiteX4" fmla="*/ 0 w 667175"/>
                  <a:gd name="connsiteY4" fmla="*/ 1865020 h 1865020"/>
                  <a:gd name="connsiteX5" fmla="*/ 665682 w 667175"/>
                  <a:gd name="connsiteY5" fmla="*/ 0 h 1865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175" h="1865020">
                    <a:moveTo>
                      <a:pt x="665682" y="0"/>
                    </a:moveTo>
                    <a:lnTo>
                      <a:pt x="667175" y="3081"/>
                    </a:lnTo>
                    <a:lnTo>
                      <a:pt x="667175" y="846363"/>
                    </a:lnTo>
                    <a:lnTo>
                      <a:pt x="666779" y="845806"/>
                    </a:lnTo>
                    <a:cubicBezTo>
                      <a:pt x="601187" y="926167"/>
                      <a:pt x="71692" y="1780978"/>
                      <a:pt x="0" y="1865020"/>
                    </a:cubicBezTo>
                    <a:cubicBezTo>
                      <a:pt x="31794" y="1737453"/>
                      <a:pt x="631566" y="97315"/>
                      <a:pt x="665682" y="0"/>
                    </a:cubicBezTo>
                    <a:close/>
                  </a:path>
                </a:pathLst>
              </a:custGeom>
              <a:solidFill>
                <a:srgbClr val="BDC7E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65B8923-5E56-512D-EC27-7BA419ED2207}"/>
                  </a:ext>
                </a:extLst>
              </p:cNvPr>
              <p:cNvSpPr/>
              <p:nvPr/>
            </p:nvSpPr>
            <p:spPr>
              <a:xfrm rot="21436906">
                <a:off x="5481981" y="2026045"/>
                <a:ext cx="613268" cy="2555603"/>
              </a:xfrm>
              <a:custGeom>
                <a:avLst/>
                <a:gdLst>
                  <a:gd name="connsiteX0" fmla="*/ 1912 w 613268"/>
                  <a:gd name="connsiteY0" fmla="*/ 0 h 2555603"/>
                  <a:gd name="connsiteX1" fmla="*/ 529444 w 613268"/>
                  <a:gd name="connsiteY1" fmla="*/ 1120851 h 2555603"/>
                  <a:gd name="connsiteX2" fmla="*/ 541507 w 613268"/>
                  <a:gd name="connsiteY2" fmla="*/ 1145851 h 2555603"/>
                  <a:gd name="connsiteX3" fmla="*/ 613268 w 613268"/>
                  <a:gd name="connsiteY3" fmla="*/ 2551222 h 2555603"/>
                  <a:gd name="connsiteX4" fmla="*/ 610101 w 613268"/>
                  <a:gd name="connsiteY4" fmla="*/ 2555603 h 2555603"/>
                  <a:gd name="connsiteX5" fmla="*/ 53816 w 613268"/>
                  <a:gd name="connsiteY5" fmla="*/ 1391685 h 2555603"/>
                  <a:gd name="connsiteX6" fmla="*/ 50988 w 613268"/>
                  <a:gd name="connsiteY6" fmla="*/ 1396488 h 2555603"/>
                  <a:gd name="connsiteX7" fmla="*/ 0 w 613268"/>
                  <a:gd name="connsiteY7" fmla="*/ 4118 h 2555603"/>
                  <a:gd name="connsiteX8" fmla="*/ 1912 w 613268"/>
                  <a:gd name="connsiteY8" fmla="*/ 0 h 2555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3268" h="2555603">
                    <a:moveTo>
                      <a:pt x="1912" y="0"/>
                    </a:moveTo>
                    <a:cubicBezTo>
                      <a:pt x="28586" y="48076"/>
                      <a:pt x="445661" y="945080"/>
                      <a:pt x="529444" y="1120851"/>
                    </a:cubicBezTo>
                    <a:lnTo>
                      <a:pt x="541507" y="1145851"/>
                    </a:lnTo>
                    <a:lnTo>
                      <a:pt x="613268" y="2551222"/>
                    </a:lnTo>
                    <a:lnTo>
                      <a:pt x="610101" y="2555603"/>
                    </a:lnTo>
                    <a:cubicBezTo>
                      <a:pt x="562607" y="2501292"/>
                      <a:pt x="100917" y="1461718"/>
                      <a:pt x="53816" y="1391685"/>
                    </a:cubicBezTo>
                    <a:lnTo>
                      <a:pt x="50988" y="1396488"/>
                    </a:lnTo>
                    <a:lnTo>
                      <a:pt x="0" y="4118"/>
                    </a:lnTo>
                    <a:lnTo>
                      <a:pt x="19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F937A358-485C-F982-4762-EA862AFC02D4}"/>
                  </a:ext>
                </a:extLst>
              </p:cNvPr>
              <p:cNvSpPr/>
              <p:nvPr/>
            </p:nvSpPr>
            <p:spPr>
              <a:xfrm rot="21436906">
                <a:off x="4234799" y="3258154"/>
                <a:ext cx="500804" cy="1725072"/>
              </a:xfrm>
              <a:custGeom>
                <a:avLst/>
                <a:gdLst>
                  <a:gd name="connsiteX0" fmla="*/ 0 w 500804"/>
                  <a:gd name="connsiteY0" fmla="*/ 0 h 1725072"/>
                  <a:gd name="connsiteX1" fmla="*/ 4653 w 500804"/>
                  <a:gd name="connsiteY1" fmla="*/ 9598 h 1725072"/>
                  <a:gd name="connsiteX2" fmla="*/ 462131 w 500804"/>
                  <a:gd name="connsiteY2" fmla="*/ 825239 h 1725072"/>
                  <a:gd name="connsiteX3" fmla="*/ 467174 w 500804"/>
                  <a:gd name="connsiteY3" fmla="*/ 813094 h 1725072"/>
                  <a:gd name="connsiteX4" fmla="*/ 467425 w 500804"/>
                  <a:gd name="connsiteY4" fmla="*/ 812484 h 1725072"/>
                  <a:gd name="connsiteX5" fmla="*/ 500804 w 500804"/>
                  <a:gd name="connsiteY5" fmla="*/ 1724011 h 1725072"/>
                  <a:gd name="connsiteX6" fmla="*/ 500243 w 500804"/>
                  <a:gd name="connsiteY6" fmla="*/ 1725072 h 1725072"/>
                  <a:gd name="connsiteX7" fmla="*/ 12372 w 500804"/>
                  <a:gd name="connsiteY7" fmla="*/ 860653 h 1725072"/>
                  <a:gd name="connsiteX8" fmla="*/ 0 w 500804"/>
                  <a:gd name="connsiteY8" fmla="*/ 843282 h 1725072"/>
                  <a:gd name="connsiteX9" fmla="*/ 0 w 500804"/>
                  <a:gd name="connsiteY9" fmla="*/ 0 h 1725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0804" h="1725072">
                    <a:moveTo>
                      <a:pt x="0" y="0"/>
                    </a:moveTo>
                    <a:lnTo>
                      <a:pt x="4653" y="9598"/>
                    </a:lnTo>
                    <a:cubicBezTo>
                      <a:pt x="54156" y="108819"/>
                      <a:pt x="374096" y="722663"/>
                      <a:pt x="462131" y="825239"/>
                    </a:cubicBezTo>
                    <a:cubicBezTo>
                      <a:pt x="463165" y="822786"/>
                      <a:pt x="464859" y="818705"/>
                      <a:pt x="467174" y="813094"/>
                    </a:cubicBezTo>
                    <a:lnTo>
                      <a:pt x="467425" y="812484"/>
                    </a:lnTo>
                    <a:lnTo>
                      <a:pt x="500804" y="1724011"/>
                    </a:lnTo>
                    <a:lnTo>
                      <a:pt x="500243" y="1725072"/>
                    </a:lnTo>
                    <a:cubicBezTo>
                      <a:pt x="417340" y="1633931"/>
                      <a:pt x="93155" y="986639"/>
                      <a:pt x="12372" y="860653"/>
                    </a:cubicBezTo>
                    <a:lnTo>
                      <a:pt x="0" y="8432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C1E7C84-31E0-517D-CC41-34F387465F8B}"/>
              </a:ext>
            </a:extLst>
          </p:cNvPr>
          <p:cNvSpPr txBox="1"/>
          <p:nvPr/>
        </p:nvSpPr>
        <p:spPr>
          <a:xfrm>
            <a:off x="2910034" y="6264335"/>
            <a:ext cx="6406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Read more at: </a:t>
            </a:r>
            <a:r>
              <a:rPr lang="en-US" dirty="0" err="1">
                <a:solidFill>
                  <a:schemeClr val="bg1"/>
                </a:solidFill>
              </a:rPr>
              <a:t>memethinking.com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cringeometer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3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3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DE7AB1-B07F-6793-5659-75C87CA3B5BF}"/>
              </a:ext>
            </a:extLst>
          </p:cNvPr>
          <p:cNvGrpSpPr/>
          <p:nvPr/>
        </p:nvGrpSpPr>
        <p:grpSpPr>
          <a:xfrm>
            <a:off x="1163320" y="298526"/>
            <a:ext cx="6451600" cy="6248324"/>
            <a:chOff x="2870200" y="298526"/>
            <a:chExt cx="6451600" cy="6248324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8F4639AC-DD48-4C58-9C12-FEB908645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200" y="311150"/>
              <a:ext cx="6451600" cy="623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6A4D002-4001-D025-9865-83532A6E03DD}"/>
                </a:ext>
              </a:extLst>
            </p:cNvPr>
            <p:cNvSpPr txBox="1"/>
            <p:nvPr/>
          </p:nvSpPr>
          <p:spPr>
            <a:xfrm>
              <a:off x="3240751" y="331884"/>
              <a:ext cx="2754775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n w="28575">
                    <a:noFill/>
                  </a:ln>
                  <a:latin typeface="Comic Sans MS" panose="030F0902030302020204" pitchFamily="66" charset="0"/>
                </a:rPr>
                <a:t>“I’m doing something annoying”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C66D05-A68D-44DB-1A1B-7A902B26EFE0}"/>
                </a:ext>
              </a:extLst>
            </p:cNvPr>
            <p:cNvSpPr txBox="1"/>
            <p:nvPr/>
          </p:nvSpPr>
          <p:spPr>
            <a:xfrm>
              <a:off x="6366076" y="298526"/>
              <a:ext cx="2754775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n w="28575">
                    <a:noFill/>
                  </a:ln>
                  <a:latin typeface="Comic Sans MS" panose="030F0902030302020204" pitchFamily="66" charset="0"/>
                </a:rPr>
                <a:t>“I’m hypocritically </a:t>
              </a:r>
              <a:r>
                <a:rPr lang="en-US" sz="2400" dirty="0" err="1">
                  <a:ln w="28575">
                    <a:noFill/>
                  </a:ln>
                  <a:latin typeface="Comic Sans MS" panose="030F0902030302020204" pitchFamily="66" charset="0"/>
                </a:rPr>
                <a:t>criticising</a:t>
              </a:r>
              <a:r>
                <a:rPr lang="en-US" sz="2400" dirty="0">
                  <a:ln w="28575">
                    <a:noFill/>
                  </a:ln>
                  <a:latin typeface="Comic Sans MS" panose="030F0902030302020204" pitchFamily="66" charset="0"/>
                </a:rPr>
                <a:t> them”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F95A0E-7292-0F6A-F027-0281C5532A6A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514EEE-5C94-D330-B364-10DE80979A74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923F046-3599-977A-D1E0-C8906FFAE6FA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73B9ECF3-F9C9-94EE-07A2-53819825C98D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D510D685-32D0-566F-3776-A52C35CA8B10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C623781-079C-85C2-74F4-1994BC6B0A82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9AAF21B-6B2D-6953-7D60-341EBC679A2C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FA859FB-B61B-B0C5-DB94-05DA03A1C97D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F188DA1-EE84-CD52-1024-53D448A93790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C91834B3-5583-654A-DD59-85701DF23050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EC8CA900-C061-F116-AE95-3D3BE56B300C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3D882ACA-4E4D-46AD-FB36-DF116C75B61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266066E-40DD-D1A2-26D9-23E2548AF00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65CCBAF-0B67-5FA5-B88B-B28477DD4DC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64AA0082-AF06-EA4D-41F3-6E052F6D527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6F7D81CB-EA84-B42A-C344-8DAD56A0561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96B5E2-D73B-23E1-52E7-0C1E235E6193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E760109-F9C5-D4A5-C70B-B642F9F030C6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59233764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3EAF937-917D-1395-7BC4-1035643927E7}"/>
              </a:ext>
            </a:extLst>
          </p:cNvPr>
          <p:cNvGrpSpPr/>
          <p:nvPr/>
        </p:nvGrpSpPr>
        <p:grpSpPr>
          <a:xfrm>
            <a:off x="1869952" y="0"/>
            <a:ext cx="4891087" cy="6858000"/>
            <a:chOff x="3649663" y="0"/>
            <a:chExt cx="4891087" cy="6858000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93841470-FFAE-017B-ED17-BD41D6ED0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663" y="0"/>
              <a:ext cx="489108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FB7032-AD78-435B-68A9-BB868BB0D34C}"/>
                </a:ext>
              </a:extLst>
            </p:cNvPr>
            <p:cNvSpPr txBox="1"/>
            <p:nvPr/>
          </p:nvSpPr>
          <p:spPr>
            <a:xfrm>
              <a:off x="3831220" y="314634"/>
              <a:ext cx="2037145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SMART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983441-7FC9-15CA-4C0F-9E32B6772755}"/>
                </a:ext>
              </a:extLst>
            </p:cNvPr>
            <p:cNvSpPr txBox="1"/>
            <p:nvPr/>
          </p:nvSpPr>
          <p:spPr>
            <a:xfrm>
              <a:off x="3831220" y="1820986"/>
              <a:ext cx="2037145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EVEN SMARTER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604DAD-1778-3D8E-7888-809947E15EF1}"/>
                </a:ext>
              </a:extLst>
            </p:cNvPr>
            <p:cNvSpPr txBox="1"/>
            <p:nvPr/>
          </p:nvSpPr>
          <p:spPr>
            <a:xfrm>
              <a:off x="3831220" y="3542782"/>
              <a:ext cx="2037145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SMARTER AGAIN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A0D2A9-842E-6BC4-8062-FE7B1ABACDA3}"/>
                </a:ext>
              </a:extLst>
            </p:cNvPr>
            <p:cNvSpPr txBox="1"/>
            <p:nvPr/>
          </p:nvSpPr>
          <p:spPr>
            <a:xfrm>
              <a:off x="3831220" y="5024816"/>
              <a:ext cx="2037145" cy="18158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DUMB FOR A SMART REASON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9A6F82-3065-A983-BA2A-D55DFE712A71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D4DCB8B-4EBF-2432-3453-7E3E64189FCA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6941ECE-A5E6-ADC3-5A80-84A8771B5F50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9" name="Left Arrow 18">
                  <a:extLst>
                    <a:ext uri="{FF2B5EF4-FFF2-40B4-BE49-F238E27FC236}">
                      <a16:creationId xmlns:a16="http://schemas.microsoft.com/office/drawing/2014/main" id="{2B5C50C9-2651-2A74-D8F4-A8CB313246B2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D943DA16-8B5E-BC0F-BCC7-4D28081077F7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AF67529-D163-5FE3-AC03-5EE11EA550DF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72EC9D4-3875-0186-7BCF-F5C0321EA184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5EBD5D9-5D38-D7D9-2D9D-51E892403C63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66A4763-3E0E-F7E2-4F50-C1E3B0278E6B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72AE437-02DC-E33B-F9CD-697E593C234A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6A37381C-40B0-2345-D71D-61A6254320BD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E7660AE1-6E33-8EDE-F0A2-C4E23D6030D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390F0E36-7619-DD4B-8C4F-F70272EAE78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801FDDD-26FD-DA03-4F46-55CB050FF68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AF5906AD-8DB7-060B-A4C2-544031025F5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C31B859-2810-B673-656F-ED25343BFEC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88CD15-DE09-9AC1-465D-BA9F5072D777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936ABA8-0F0D-5A9E-87BF-02303DFEF2B8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55580138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0D101D-F00A-E23C-E93C-67BA3DA0BC61}"/>
              </a:ext>
            </a:extLst>
          </p:cNvPr>
          <p:cNvGrpSpPr/>
          <p:nvPr/>
        </p:nvGrpSpPr>
        <p:grpSpPr>
          <a:xfrm>
            <a:off x="660654" y="832186"/>
            <a:ext cx="7946898" cy="5406053"/>
            <a:chOff x="1428750" y="254000"/>
            <a:chExt cx="9334500" cy="6350000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B4E0CC7A-B07E-3D04-BF67-2BE065726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0" y="254000"/>
              <a:ext cx="93345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A13B69-820F-36E1-A474-AAE252407234}"/>
                </a:ext>
              </a:extLst>
            </p:cNvPr>
            <p:cNvSpPr txBox="1"/>
            <p:nvPr/>
          </p:nvSpPr>
          <p:spPr>
            <a:xfrm>
              <a:off x="5799283" y="486383"/>
              <a:ext cx="5934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AI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1CE8872-794C-ACEB-64B9-9D9714F4B25F}"/>
                </a:ext>
              </a:extLst>
            </p:cNvPr>
            <p:cNvSpPr txBox="1"/>
            <p:nvPr/>
          </p:nvSpPr>
          <p:spPr>
            <a:xfrm>
              <a:off x="4401465" y="5437762"/>
              <a:ext cx="33890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AI, EVERYWHERE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D9F5CA-FD09-8109-62C6-6DB78E142D81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1D8606-11F9-9A75-CA31-8EF0F3D8CC78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24A311C-4767-C87F-7C25-7E0F1387BC22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C14D55C5-BF93-9847-509C-87CDD32543B2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2C573AF5-3EC7-C32F-354E-F79E73F28796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60C46F7-AA0E-2299-257A-A69219E5C991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2B844F0-10F0-A689-9BE6-DA07476FFEDE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4DA20A6-1D29-0CC0-F761-369B2D072BD5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C2CF024-7D8E-C4C1-0758-7DE8A9C38832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E7FCE226-9845-000A-7CFE-533A786C694E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921B437E-DE58-79D4-D81B-DB164575A898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C025BFF-5530-3999-5C1A-9831E04E7AE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78885C4-E4CC-F7CF-BDB3-063EE30F48B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BED2723-9E18-F0E5-48BE-5D9B82E65E9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775CBB9-A36A-A00A-7691-595922BF67B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75DF07B5-FFBC-5EAC-56EB-EEB36CCDA26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5290C8-6256-E753-EB2C-CE1EA696C9FF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7566CF2-381C-8F49-5D34-880FEF050927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9790544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585ECE-FBDA-4149-ECF3-6FA858627429}"/>
              </a:ext>
            </a:extLst>
          </p:cNvPr>
          <p:cNvGrpSpPr/>
          <p:nvPr/>
        </p:nvGrpSpPr>
        <p:grpSpPr>
          <a:xfrm>
            <a:off x="965454" y="693928"/>
            <a:ext cx="7515978" cy="5470144"/>
            <a:chOff x="1733550" y="254000"/>
            <a:chExt cx="8724900" cy="6350000"/>
          </a:xfrm>
        </p:grpSpPr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05196ABA-C4F4-F765-1518-75130C3F1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50" y="254000"/>
              <a:ext cx="87249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1379F7-4AC3-66E4-4D4F-DCECF0E84D23}"/>
                </a:ext>
              </a:extLst>
            </p:cNvPr>
            <p:cNvSpPr txBox="1"/>
            <p:nvPr/>
          </p:nvSpPr>
          <p:spPr>
            <a:xfrm>
              <a:off x="5798916" y="914590"/>
              <a:ext cx="4444679" cy="20365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Plain Language name for something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AE93DB8-54A2-602E-6782-973AE2CBC734}"/>
                </a:ext>
              </a:extLst>
            </p:cNvPr>
            <p:cNvSpPr txBox="1"/>
            <p:nvPr/>
          </p:nvSpPr>
          <p:spPr>
            <a:xfrm>
              <a:off x="5798915" y="3924023"/>
              <a:ext cx="4444679" cy="20365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Fancy name / </a:t>
              </a:r>
              <a:r>
                <a:rPr lang="en-US" sz="3600" dirty="0" err="1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euphamism</a:t>
              </a:r>
              <a:r>
                <a:rPr lang="en-US" sz="36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for the same thing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86CAF0-888A-4ED7-DDC4-846DD93953A1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5C170D-CDB4-F8E0-A021-192CBE109C9E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9AE5543-00A5-0014-B3AB-4D8EACA5435A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B866E6D2-4025-07F3-4AA1-9322015B8A06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A416F24A-3795-1A40-FF97-F0B069B7C8DB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D3E1801-9A84-A652-1440-F052FB5DFCD8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89656D5-4F1A-81D8-EE8B-210661C1754F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798C8F5-D13A-FD4C-6819-E4B416B4203E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3E41BFC-04E0-06A8-C2B2-0FA4427FFF2D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3BFB799E-A7BE-0DA4-DEAD-5EA2E4F61129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062E126F-673B-4AFF-1326-A988D7E2DFCD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BE4A2737-8289-03CB-5651-46AD0584E71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2389EA9A-014F-DE63-3E27-6229B0C2A48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FF2E1589-74D2-7AD3-CB87-346A3BD4659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4BE60F-6938-1EF5-812C-576EFCA9621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4CC61E40-34FA-6A24-EBD9-11EC8237ABA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B3BD49-9ED1-3CA4-8573-32A753B0C48B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84DD659-381C-9C78-6FE7-2C27D24613E2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31580584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72C118A-F295-AFB7-271A-4649F6BB71AB}"/>
              </a:ext>
            </a:extLst>
          </p:cNvPr>
          <p:cNvGrpSpPr/>
          <p:nvPr/>
        </p:nvGrpSpPr>
        <p:grpSpPr>
          <a:xfrm>
            <a:off x="1952233" y="0"/>
            <a:ext cx="5041900" cy="6858000"/>
            <a:chOff x="3575050" y="0"/>
            <a:chExt cx="5041900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2CB456-872A-B0B8-E91D-2E876F04620C}"/>
                </a:ext>
              </a:extLst>
            </p:cNvPr>
            <p:cNvGrpSpPr/>
            <p:nvPr/>
          </p:nvGrpSpPr>
          <p:grpSpPr>
            <a:xfrm>
              <a:off x="3575050" y="0"/>
              <a:ext cx="5041900" cy="6858000"/>
              <a:chOff x="3575050" y="0"/>
              <a:chExt cx="5041900" cy="6858000"/>
            </a:xfrm>
          </p:grpSpPr>
          <p:pic>
            <p:nvPicPr>
              <p:cNvPr id="14338" name="Picture 2">
                <a:extLst>
                  <a:ext uri="{FF2B5EF4-FFF2-40B4-BE49-F238E27FC236}">
                    <a16:creationId xmlns:a16="http://schemas.microsoft.com/office/drawing/2014/main" id="{4873135B-911D-F216-4A5C-81BB0A4ABC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5050" y="0"/>
                <a:ext cx="50419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718149-7CF3-C067-4FA3-DD7320778905}"/>
                  </a:ext>
                </a:extLst>
              </p:cNvPr>
              <p:cNvSpPr txBox="1"/>
              <p:nvPr/>
            </p:nvSpPr>
            <p:spPr>
              <a:xfrm>
                <a:off x="6177025" y="1132201"/>
                <a:ext cx="1936830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dirty="0">
                    <a:ln w="28575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Excited to start something new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BCAE0C-9B95-D51D-5BA4-AC939C02306C}"/>
                  </a:ext>
                </a:extLst>
              </p:cNvPr>
              <p:cNvSpPr txBox="1"/>
              <p:nvPr/>
            </p:nvSpPr>
            <p:spPr>
              <a:xfrm>
                <a:off x="3923817" y="3429000"/>
                <a:ext cx="1921397" cy="12003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ln w="28575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The typical thing that gets in the way. Even better if self-inflicted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6B670B-273A-6EAA-8916-DB0321E9C7B3}"/>
                </a:ext>
              </a:extLst>
            </p:cNvPr>
            <p:cNvSpPr txBox="1"/>
            <p:nvPr/>
          </p:nvSpPr>
          <p:spPr>
            <a:xfrm>
              <a:off x="6033870" y="4817858"/>
              <a:ext cx="2223139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Reaction (optional)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2089C8-B5C3-62AF-8923-C89ED43325C0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DAFB3C-1042-6660-C621-40BAAC7D2282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1B5DC60-D637-E3D6-EDBC-7E422E713B98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9" name="Left Arrow 18">
                  <a:extLst>
                    <a:ext uri="{FF2B5EF4-FFF2-40B4-BE49-F238E27FC236}">
                      <a16:creationId xmlns:a16="http://schemas.microsoft.com/office/drawing/2014/main" id="{40B7810A-2D34-AEC9-6DE6-B0C7AB6FD9AB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B6B9A745-E9A7-0C6B-2A43-786A3C380898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CB5D6BE-9739-3515-49FE-12F1D7561D4E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B208F16-2A7D-F6B6-3F93-39C14C54E065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6F47216-01DA-2292-7387-34ED26F4EDE7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BA492A5-5B17-4798-D41A-2CC181325DB1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01084E0-EDF9-BA10-C86F-2AE921F03026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19304F37-47AF-B504-A024-00117B486FBE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AE0A23B-A3B6-F521-F7BF-D93B84C1639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F0502B1C-0B16-D3F9-B29A-0A93EA9FAC6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03A476DE-0B51-2FFB-3FD6-282D1358CE5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C655834F-E17B-407F-E88A-2BAD9D83D9D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6BAF546C-80E6-9D10-BA6C-96B37A1359D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0720D1-2839-BFDB-B537-B06073797358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763DE76-EB0D-0B75-5956-8DF6387DFEEC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58549359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DF67C2-3097-EB60-9D01-1DA903F9536D}"/>
              </a:ext>
            </a:extLst>
          </p:cNvPr>
          <p:cNvGrpSpPr/>
          <p:nvPr/>
        </p:nvGrpSpPr>
        <p:grpSpPr>
          <a:xfrm>
            <a:off x="986790" y="1290955"/>
            <a:ext cx="7268237" cy="4276090"/>
            <a:chOff x="1962150" y="996950"/>
            <a:chExt cx="8267700" cy="4864100"/>
          </a:xfrm>
        </p:grpSpPr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D860235E-CAC0-4A27-BE05-97D4FF098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50" y="996950"/>
              <a:ext cx="8267700" cy="486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C67D32A-C6F3-0C88-D5B3-A63810DA1062}"/>
                </a:ext>
              </a:extLst>
            </p:cNvPr>
            <p:cNvSpPr txBox="1"/>
            <p:nvPr/>
          </p:nvSpPr>
          <p:spPr>
            <a:xfrm>
              <a:off x="3777978" y="1169166"/>
              <a:ext cx="4636044" cy="73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ONE DOES NOT SIMPLY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69B805-D879-4F55-ADD5-E1A4372D1C41}"/>
                </a:ext>
              </a:extLst>
            </p:cNvPr>
            <p:cNvSpPr txBox="1"/>
            <p:nvPr/>
          </p:nvSpPr>
          <p:spPr>
            <a:xfrm>
              <a:off x="2511705" y="4953626"/>
              <a:ext cx="7396223" cy="73520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[DO SOMETHING HARD]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EFB0CC-1038-7131-1DB8-BAD1AAAD5DF7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B50EAC1-1B5B-434F-4C3E-4D2F34B4FEE6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E5329CD-FC4F-D581-2F0B-EBA25E9215AF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2D878974-C92C-AA92-8DD8-702437461EA8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497A1489-C0F5-2D3A-9190-A61FB1154DE0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4BA797F-FF1A-5CE2-B9EF-EEE0AC9FDCBF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accent2">
                    <a:lumMod val="50000"/>
                    <a:lumOff val="5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47D8BDD-E3A4-2735-7C15-D6AD6CE77DA0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832F1C0-D1ED-0D7F-1A96-7E83B1825098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1AD9C16-46B8-BD41-721D-8E48C681E6D6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00AD8466-C18D-32D4-F529-F235B20CE77D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3C6EFEFE-89B9-D11A-2F04-D913DCF85D2F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C5791670-04B1-CFFC-3D27-19F47623BF1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05CF2F1-D256-CACF-9FE2-DDD2B62E661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4F42F6EB-360A-F8F7-3F8E-62CC0A427F0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74224567-9202-6FA7-4C62-C33EDFD3B01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F782B8-532E-A8AD-7E65-3A5BFE8CD82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C1C5D0-D097-CB05-4121-364C32EA9F43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A64340-B720-F28A-7D69-19B71B04E3C0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59911889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F34AE-BEBB-000E-0FBD-40A691075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34C6557-773E-761D-2069-9AFCAA0FD044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9EB5485-CC4C-16C6-1852-1BEE66456802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B132D0D-EC06-1303-9618-9DEE2E400465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3F83AB79-F85A-F2D8-BF0E-DD9CB7D6B049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2F8F1936-7BE0-5FA2-7384-E8F9C81F26FA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EFE65EF-8DD3-525A-2BBA-12FEAEF316AB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D6719CB-BCE0-EFB4-4E8C-2A41AD382271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889BD32-3620-7F6F-E996-03AC0024FBA8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9A4D27F-DC6F-65B2-9ACF-AA2276876DD5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15023364-69A1-F948-8AE0-F510AA61F85D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515E15DA-5BAF-C7E1-A349-82E9C2082DC2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58898CC-61C6-B1DE-DF81-05B7C412351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C453CEE-E071-B2CB-5BAE-5A8F399B387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60DF43E-54F1-694B-677F-78D22328618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4A095AA-20AC-6CAD-1190-71435B8AEC9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E2C5E203-0F90-E3F7-C792-A103B00C599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BDD8EB-7D7E-EA5C-2E47-A53825118451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D68730-B403-6126-154C-8309B6D215DF}"/>
              </a:ext>
            </a:extLst>
          </p:cNvPr>
          <p:cNvGrpSpPr/>
          <p:nvPr/>
        </p:nvGrpSpPr>
        <p:grpSpPr>
          <a:xfrm>
            <a:off x="791473" y="0"/>
            <a:ext cx="6861175" cy="6858000"/>
            <a:chOff x="791473" y="0"/>
            <a:chExt cx="6861175" cy="6858000"/>
          </a:xfrm>
        </p:grpSpPr>
        <p:pic>
          <p:nvPicPr>
            <p:cNvPr id="76802" name="Picture 2" descr="High Quality Squid Game (Season 1 vs Season 2) Blank Meme Template">
              <a:extLst>
                <a:ext uri="{FF2B5EF4-FFF2-40B4-BE49-F238E27FC236}">
                  <a16:creationId xmlns:a16="http://schemas.microsoft.com/office/drawing/2014/main" id="{03793C2E-9412-6934-FE64-D35482967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473" y="0"/>
              <a:ext cx="686117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549017-3372-23E6-3853-E20A653B8D0A}"/>
                </a:ext>
              </a:extLst>
            </p:cNvPr>
            <p:cNvSpPr txBox="1"/>
            <p:nvPr/>
          </p:nvSpPr>
          <p:spPr>
            <a:xfrm>
              <a:off x="948259" y="1273068"/>
              <a:ext cx="3128612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GREAT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FDC1A6-0772-E645-059E-DA71008943E2}"/>
                </a:ext>
              </a:extLst>
            </p:cNvPr>
            <p:cNvSpPr txBox="1"/>
            <p:nvPr/>
          </p:nvSpPr>
          <p:spPr>
            <a:xfrm>
              <a:off x="1007168" y="4622232"/>
              <a:ext cx="3010793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THAT INEVITABLY GOES WRONG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277BF0-8A7C-3BF6-B0A7-AEBA03989525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41047992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CB4E4D1-BD27-FACB-A3C5-2623A1C33034}"/>
              </a:ext>
            </a:extLst>
          </p:cNvPr>
          <p:cNvGrpSpPr/>
          <p:nvPr/>
        </p:nvGrpSpPr>
        <p:grpSpPr>
          <a:xfrm>
            <a:off x="798576" y="420334"/>
            <a:ext cx="7206362" cy="6005302"/>
            <a:chOff x="2286000" y="254000"/>
            <a:chExt cx="7620000" cy="6350000"/>
          </a:xfrm>
        </p:grpSpPr>
        <p:pic>
          <p:nvPicPr>
            <p:cNvPr id="16386" name="Picture 2">
              <a:extLst>
                <a:ext uri="{FF2B5EF4-FFF2-40B4-BE49-F238E27FC236}">
                  <a16:creationId xmlns:a16="http://schemas.microsoft.com/office/drawing/2014/main" id="{C9F27949-F2B1-FBA4-D6E3-22238A745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254000"/>
              <a:ext cx="76200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9F5D6C-A77B-65FF-77E1-A1245FB409B8}"/>
                </a:ext>
              </a:extLst>
            </p:cNvPr>
            <p:cNvSpPr txBox="1"/>
            <p:nvPr/>
          </p:nvSpPr>
          <p:spPr>
            <a:xfrm>
              <a:off x="2475760" y="539226"/>
              <a:ext cx="7258549" cy="19845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4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Some premise about something relatable (Optional)</a:t>
              </a:r>
            </a:p>
            <a:p>
              <a:pPr algn="ctr"/>
              <a:endParaRPr lang="en-US" sz="2000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An embarrassing behaviour or thought you have about the relatable thing.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17389E-857A-D11C-39CD-BDC4F99C2BEA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B72D9AB-496B-4213-F274-C9BB81D58113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A9A9808-FD70-362A-E480-89499B1B30C6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D3D50707-DFC9-1270-22FB-09C0D05F5954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68090235-EC46-04C2-A7E0-470E542D1E37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9665C57-1548-C81D-2863-DFFDA862A4F7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BAB78EC-ED4B-A722-03BF-606ECF1E82C4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06FDEBC-7597-43FC-A297-7487E266F2A2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805D734-3806-88D4-9B52-7070E55FEBA5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9B5F6530-5554-244E-58DD-E68DFC0D0A11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CADF2E3-3EE8-F338-3455-93325DEF8948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DD11494A-E513-CECC-ED1C-4FB1716E41A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8A6EBCE-3C83-CD01-6AB3-B099A864F22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23316D8-6CFE-D10A-218B-E2117756662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EF9A285-EFDB-9DBF-F900-43B51A20E9D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80BE14D-A53E-6423-137B-4BFB2C80CFF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72A403-B3AF-23E6-8459-79A97EF54876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A128ECE-0082-7D37-B045-BBBE7F3976A3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22536292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726801-B4AE-37EF-0382-A87BF22C1E7E}"/>
              </a:ext>
            </a:extLst>
          </p:cNvPr>
          <p:cNvGrpSpPr/>
          <p:nvPr/>
        </p:nvGrpSpPr>
        <p:grpSpPr>
          <a:xfrm>
            <a:off x="726186" y="1504532"/>
            <a:ext cx="7930134" cy="3848935"/>
            <a:chOff x="1543050" y="1219200"/>
            <a:chExt cx="9105900" cy="4419600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EB78EF6F-7447-DD89-452E-A435D7EFC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3050" y="1219200"/>
              <a:ext cx="9105900" cy="441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BCD198F-47DB-D593-9BEF-BA97AE27AA2C}"/>
                </a:ext>
              </a:extLst>
            </p:cNvPr>
            <p:cNvSpPr txBox="1"/>
            <p:nvPr/>
          </p:nvSpPr>
          <p:spPr>
            <a:xfrm>
              <a:off x="1886674" y="1518538"/>
              <a:ext cx="3981692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n w="28575">
                    <a:noFill/>
                  </a:ln>
                  <a:effectLst>
                    <a:glow rad="144499">
                      <a:schemeClr val="bg1">
                        <a:alpha val="9125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Some totally relatable situation that always goes bad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379428B-3621-1EA2-E0EC-6FEF63535EBD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620026C-C30A-B145-F16D-F7D293AA0D77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D9DA71A-26CC-7EC5-4FA2-F3341E05F667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406939CE-B509-9745-770A-0FCB4E3D15A8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690E3D68-FFAB-8E85-318A-2B959249E039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C0E0D6D-0B15-2F10-7F4E-18D3A1F3F99B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04AA8A6-40B6-EFC4-52D8-0FF0D124A5D4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19F44BE-7A65-7D25-036F-3E246696B554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49DB91F-4B33-2860-520C-6A38EB385F7A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DF9F7717-CAC9-D020-1B2D-E8CFA0FDE3AE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B46A2B01-1E95-4871-6616-CBC02C1F6E74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4DB48A48-5710-1C3F-D48C-60BEF3C5A04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65317BB-AF20-92E6-1FC6-2FA6AD91979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FE616961-60DE-7A8F-BF74-BC211180B4D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CF857DFB-F453-8580-D5A3-D223CEEE72D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AC2DB97-CC6E-7C5F-1C0B-F2FD83D6515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DF9C68-72C6-C572-B305-03AEDB61FD3F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3D43519-6477-BE19-F477-A46A4557B007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84756153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3E60200-5019-5072-0EAA-F40BC9329DD2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C84C1CC-9370-8E31-4AEB-E95DCCAA9DBD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89E5687-3319-BF77-6310-F3B0B0E880FA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00BEF2E7-E33F-4C04-C124-D9B537150E06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06BF7EBD-DA7B-82CA-3942-A882DD899CF3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953B913-69C2-4C6B-178E-C2D99ED9FDDE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39BA9BD-49CE-6854-55EE-D36EE3E3E610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E6D73CA-A074-4FB9-2C0C-2EE6A7C4C024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D8E5FCA-1BE2-6CE3-45BC-B4CDB5819FF9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7294AF21-7E9B-AD13-D242-653CE2308C9B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BBBBC9FC-E146-2D13-D9CC-E5838AA6FF7B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320293EE-5CA6-0BDA-9C66-AFACE8EF105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F7156678-CA90-7FDD-399B-53F9AA012E0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B81B030-1427-3C9A-B409-75DABA347E7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C0984D1-BD15-841F-50C8-170173087DE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2373EF13-18E7-BC61-0E24-4E49950F422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BE4216-85F2-2E8F-EE9E-8B7DB8DFC14D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909084-4C2A-0180-3A35-1D103F2889DC}"/>
              </a:ext>
            </a:extLst>
          </p:cNvPr>
          <p:cNvGrpSpPr/>
          <p:nvPr/>
        </p:nvGrpSpPr>
        <p:grpSpPr>
          <a:xfrm>
            <a:off x="1159397" y="463550"/>
            <a:ext cx="6781800" cy="5930900"/>
            <a:chOff x="1159397" y="463550"/>
            <a:chExt cx="6781800" cy="5930900"/>
          </a:xfrm>
        </p:grpSpPr>
        <p:pic>
          <p:nvPicPr>
            <p:cNvPr id="18434" name="Picture 2">
              <a:extLst>
                <a:ext uri="{FF2B5EF4-FFF2-40B4-BE49-F238E27FC236}">
                  <a16:creationId xmlns:a16="http://schemas.microsoft.com/office/drawing/2014/main" id="{51A4621A-EC10-ADB3-9C50-357730FB2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397" y="463550"/>
              <a:ext cx="6781800" cy="5930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42CA2F2-D827-44AC-3726-99648469D3D8}"/>
                </a:ext>
              </a:extLst>
            </p:cNvPr>
            <p:cNvSpPr txBox="1"/>
            <p:nvPr/>
          </p:nvSpPr>
          <p:spPr>
            <a:xfrm>
              <a:off x="2317958" y="629733"/>
              <a:ext cx="44646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 INSANE THEORY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DA3F0A-196B-A3DE-3529-89108645F913}"/>
                </a:ext>
              </a:extLst>
            </p:cNvPr>
            <p:cNvSpPr txBox="1"/>
            <p:nvPr/>
          </p:nvSpPr>
          <p:spPr>
            <a:xfrm>
              <a:off x="1296237" y="4958773"/>
              <a:ext cx="6481187" cy="132343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THAT MIGHT JUST TURN OUT TO BE TRUE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242F2C-2C8F-8A12-CE2C-139B0FB67D59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6230980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04C21F-0F62-8A8E-32F7-A3F8875CD270}"/>
              </a:ext>
            </a:extLst>
          </p:cNvPr>
          <p:cNvGrpSpPr/>
          <p:nvPr/>
        </p:nvGrpSpPr>
        <p:grpSpPr>
          <a:xfrm>
            <a:off x="2377686" y="0"/>
            <a:ext cx="4535487" cy="6858000"/>
            <a:chOff x="3827463" y="0"/>
            <a:chExt cx="4535487" cy="6858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8A50797-8F3A-7FBF-5F22-DE27C8B77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463" y="0"/>
              <a:ext cx="453548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220E4C-D0F4-A974-C7DC-747ABE35EB75}"/>
                </a:ext>
              </a:extLst>
            </p:cNvPr>
            <p:cNvSpPr txBox="1"/>
            <p:nvPr/>
          </p:nvSpPr>
          <p:spPr>
            <a:xfrm rot="20705646">
              <a:off x="4343339" y="799858"/>
              <a:ext cx="136511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Option A</a:t>
              </a:r>
              <a:endParaRPr lang="en-US" sz="2000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EB4D49-1066-87D4-8523-0E64FF7B32C1}"/>
                </a:ext>
              </a:extLst>
            </p:cNvPr>
            <p:cNvSpPr txBox="1"/>
            <p:nvPr/>
          </p:nvSpPr>
          <p:spPr>
            <a:xfrm rot="20705646">
              <a:off x="5856268" y="545292"/>
              <a:ext cx="1181734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Option B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81181F-00DE-A18A-5474-6D56763BC029}"/>
                </a:ext>
              </a:extLst>
            </p:cNvPr>
            <p:cNvSpPr txBox="1"/>
            <p:nvPr/>
          </p:nvSpPr>
          <p:spPr>
            <a:xfrm>
              <a:off x="4114801" y="5855571"/>
              <a:ext cx="3910518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WHO / REACTION</a:t>
              </a:r>
              <a:endParaRPr lang="en-US" sz="2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2C9621-C77C-2751-1F34-A53F0614B239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0E6C25A-ADF2-598F-7A61-728FA1B3C779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A222A10-B7B5-6CE3-DDD6-9E731E1DB6D8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7" name="Left Arrow 6">
                  <a:extLst>
                    <a:ext uri="{FF2B5EF4-FFF2-40B4-BE49-F238E27FC236}">
                      <a16:creationId xmlns:a16="http://schemas.microsoft.com/office/drawing/2014/main" id="{37545EFE-2327-42C3-DE63-6A515E7EF431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8" name="Right Arrow 7">
                  <a:extLst>
                    <a:ext uri="{FF2B5EF4-FFF2-40B4-BE49-F238E27FC236}">
                      <a16:creationId xmlns:a16="http://schemas.microsoft.com/office/drawing/2014/main" id="{3A3E4BC2-249E-BD4E-5403-F65C13775F0E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094A153-82D3-16A3-7459-AE0FDCADA3D8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A68FD59-2992-5F54-4658-44353FF8D944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8FE6EB2-CB1E-ADC8-A15F-4D04C6729C38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AD3689F-39A8-4B3D-5327-015BAE7629C4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EA12E059-8BC2-21CB-5A69-EBD32B8A6F1D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15B29576-91E2-6D8A-B58B-05423C0FF11B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CEC217D-CF04-49D9-307E-0DFDE4A07BE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75CBF787-C727-48FF-20F9-45B313C0303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6673E449-4A19-581D-90B8-FC2C337F1AD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AF8A5139-0439-F49D-F5A6-88D4B51CF2C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F0A3C6B9-DDC7-9F8A-BAD5-0569EDD0304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BFB066-8B88-B747-719C-3801A39EEFAD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E57209F-5517-1808-DB71-C0EC66F0DD29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0187833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9673FC-B060-30B6-9DAD-1DED4E0F6A25}"/>
              </a:ext>
            </a:extLst>
          </p:cNvPr>
          <p:cNvGrpSpPr/>
          <p:nvPr/>
        </p:nvGrpSpPr>
        <p:grpSpPr>
          <a:xfrm>
            <a:off x="860322" y="690306"/>
            <a:ext cx="7303184" cy="5477388"/>
            <a:chOff x="2159000" y="476250"/>
            <a:chExt cx="7874000" cy="5905500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65B9D5E5-6F4E-2940-D3DC-920AEE689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000" y="476250"/>
              <a:ext cx="7874000" cy="590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53DE36-4CBB-8CFD-C17C-49EE3EFAE5EA}"/>
                </a:ext>
              </a:extLst>
            </p:cNvPr>
            <p:cNvSpPr txBox="1"/>
            <p:nvPr/>
          </p:nvSpPr>
          <p:spPr>
            <a:xfrm>
              <a:off x="2519638" y="634143"/>
              <a:ext cx="6973184" cy="1161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YOU GET A THING</a:t>
              </a:r>
            </a:p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YOU GET A THING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885ECF-EED4-64F8-B136-821C2E3CB50A}"/>
                </a:ext>
              </a:extLst>
            </p:cNvPr>
            <p:cNvSpPr txBox="1"/>
            <p:nvPr/>
          </p:nvSpPr>
          <p:spPr>
            <a:xfrm>
              <a:off x="3049025" y="5426251"/>
              <a:ext cx="6093962" cy="76321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EVERYBODY GETS A THING!!!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BFA2AF-CAC9-B21F-A9C2-3C23976B5491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B1B4FC-2533-60A4-1FE3-19D1AC82978C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DF038D5-9F03-FD7C-7C5A-C000C0DDB19E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5B1FA3A7-1066-C031-2712-995DBB8A4A31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0CDE429C-4717-C554-D9D4-D0FE9085AAFE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BAFFAE6-7E01-0C85-3AAB-FF0FB983FE28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A3119C3-B576-2691-D472-BD80361ACED1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EAACF5D-DDEE-DB46-E554-CAE190686346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4E8A1BA-C4F4-8F9D-3146-7B1EDEDC6F89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1DA34B0-C67E-C0A5-7EE9-EEF1FE4811B5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87DC2DE6-5F67-C7A5-0936-226F67E41E4E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445B3AB-320D-02E9-C1DA-00F5B030D5B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C750C15-A786-D87F-299F-23C613C0F41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EE6DDC3-DDE8-0A5F-EB92-2A871F85260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7984D963-C7DA-B9F2-81A9-E87B04DC46A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12B5792C-B564-A98A-DC6E-B50AA17C1BC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807D5F-F0EB-7815-DEF5-1E8CB7F211B4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E13B1F9-68DB-7158-E0E6-B1F901EFF13D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2716005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AB7223-4A62-AA27-079F-B5DE5823A9E5}"/>
              </a:ext>
            </a:extLst>
          </p:cNvPr>
          <p:cNvGrpSpPr/>
          <p:nvPr/>
        </p:nvGrpSpPr>
        <p:grpSpPr>
          <a:xfrm>
            <a:off x="-22452" y="0"/>
            <a:ext cx="12236904" cy="6858000"/>
            <a:chOff x="-22452" y="0"/>
            <a:chExt cx="12236904" cy="6858000"/>
          </a:xfrm>
        </p:grpSpPr>
        <p:pic>
          <p:nvPicPr>
            <p:cNvPr id="5" name="Picture 4" descr="A picture frame on a brick wall&#10;&#10;AI-generated content may be incorrect.">
              <a:extLst>
                <a:ext uri="{FF2B5EF4-FFF2-40B4-BE49-F238E27FC236}">
                  <a16:creationId xmlns:a16="http://schemas.microsoft.com/office/drawing/2014/main" id="{6DED9D8B-F982-8AB3-9771-7BCDCEB0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2452" y="0"/>
              <a:ext cx="12236904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40BB0A-AB0C-D174-D2F6-865032F6B06F}"/>
                </a:ext>
              </a:extLst>
            </p:cNvPr>
            <p:cNvSpPr>
              <a:spLocks/>
            </p:cNvSpPr>
            <p:nvPr/>
          </p:nvSpPr>
          <p:spPr>
            <a:xfrm>
              <a:off x="3185962" y="1232034"/>
              <a:ext cx="5592278" cy="41003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Hiker with arms in air">
              <a:extLst>
                <a:ext uri="{FF2B5EF4-FFF2-40B4-BE49-F238E27FC236}">
                  <a16:creationId xmlns:a16="http://schemas.microsoft.com/office/drawing/2014/main" id="{90D2E373-FE8A-A2E8-2A46-9BB272677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58455" y="1525604"/>
              <a:ext cx="3847292" cy="263578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3EE7B9-8C2D-FCB6-0DD2-52242BE7D234}"/>
                </a:ext>
              </a:extLst>
            </p:cNvPr>
            <p:cNvSpPr txBox="1"/>
            <p:nvPr/>
          </p:nvSpPr>
          <p:spPr>
            <a:xfrm>
              <a:off x="3455631" y="4269839"/>
              <a:ext cx="505298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ln w="28575">
                    <a:noFill/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MOTIVATION</a:t>
              </a:r>
              <a:br>
                <a:rPr lang="en-US" sz="3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</a:br>
              <a:r>
                <a:rPr lang="en-US" sz="2000" i="1" dirty="0">
                  <a:ln w="2857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you’re tired, you just don’t want it enough</a:t>
              </a:r>
              <a:endParaRPr lang="en-US" sz="3600" i="1" dirty="0">
                <a:ln w="285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46A9CB-4F0E-17CD-F3FE-2B07E1E2A791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CDA926-8ED1-7051-E692-0436976DF201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632DE3D-402C-0906-D376-503555A1E813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21" name="Left Arrow 20">
                  <a:extLst>
                    <a:ext uri="{FF2B5EF4-FFF2-40B4-BE49-F238E27FC236}">
                      <a16:creationId xmlns:a16="http://schemas.microsoft.com/office/drawing/2014/main" id="{CD898156-12D3-7FB1-6338-580D58896F9D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D3CBA448-6809-175B-9536-46E528038DAD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689CED9-843B-AA9A-4BE2-3330F21194AB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BA492B7-D26A-D8C8-C8A9-67C628ABF923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39903F0-E301-4EBC-B7A3-E8556EE70945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76C04F1-2C74-01B8-6DD6-15C143D213BF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E1C5F3BE-0332-917C-CA70-2DEDE8912E44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2A50896C-B628-5989-BE59-B638A22B6F0B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80D202F-EC45-5B48-F7C9-B84D86D5C68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F35DB35-FB3C-8167-04E0-2367296000F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3D26F078-B4B9-D3D2-CF9F-DF3E55C13A4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5BD809C9-7558-8F85-5A1D-AE65EC57D2D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1CA114D-7A69-0692-BB86-B0D290ECCA9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0FA74A-9E63-72A1-A62B-724B192C3287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1CBB8FB-AC14-16E1-7DF8-ADF8FF741135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solidFill>
            <a:srgbClr val="000000">
              <a:alpha val="49804"/>
            </a:srgbClr>
          </a:solidFill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28950243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7A046-26A9-9F73-C884-CD674550F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D3C7010-0F9D-8571-E757-1B016135C382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04BDE0-F5BB-3968-707C-655AEDB2190B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64BE9CE-9263-99C3-DD5B-3EAFF90F9907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F9C56407-1110-16AB-00F9-EE59B2FA5D6D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A7395AFB-54A4-1539-67A1-45278EB4D87D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75B9874-EF41-8F68-48A7-80040BC0A495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6F21470-7BE1-74DA-1FF1-E488A67D2F96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CDC5FE8-FA63-802C-4E2D-9E4CE81BACFB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EB74C4F-A053-D440-BFB0-035BFAF0519C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10BA76BF-D702-0214-6D42-A3A12A65536A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E02CFD09-0414-880F-7641-32C8B2432706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BB17294A-B568-8397-6411-C5962B8D5DC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C346DFA-824D-AE50-229D-FA4CF56765E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DF18EBD-2B7D-9858-6F52-A719815B72B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6E5F60E3-F7A0-8AE0-B610-956C2C8AB2C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91A195B1-4A98-7DCB-FA58-F945B68577A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ACAD92-CF3C-E146-64ED-F6DCAA34CFBC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5EC679-B1D3-4BF7-B43F-7C26C1858122}"/>
              </a:ext>
            </a:extLst>
          </p:cNvPr>
          <p:cNvGrpSpPr/>
          <p:nvPr/>
        </p:nvGrpSpPr>
        <p:grpSpPr>
          <a:xfrm>
            <a:off x="722431" y="1339694"/>
            <a:ext cx="7824161" cy="4402484"/>
            <a:chOff x="722431" y="1339694"/>
            <a:chExt cx="7824161" cy="44024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F8EAF45-36CD-EDA5-A6FE-43496F0B684C}"/>
                </a:ext>
              </a:extLst>
            </p:cNvPr>
            <p:cNvGrpSpPr/>
            <p:nvPr/>
          </p:nvGrpSpPr>
          <p:grpSpPr>
            <a:xfrm>
              <a:off x="722431" y="1339694"/>
              <a:ext cx="7824161" cy="4402484"/>
              <a:chOff x="1638300" y="920750"/>
              <a:chExt cx="8915400" cy="5016500"/>
            </a:xfrm>
          </p:grpSpPr>
          <p:pic>
            <p:nvPicPr>
              <p:cNvPr id="20482" name="Picture 2">
                <a:extLst>
                  <a:ext uri="{FF2B5EF4-FFF2-40B4-BE49-F238E27FC236}">
                    <a16:creationId xmlns:a16="http://schemas.microsoft.com/office/drawing/2014/main" id="{E5BCF745-BDED-D256-D162-AD895620A2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8300" y="920750"/>
                <a:ext cx="8915400" cy="5016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83ECAC-9DA4-024B-8F68-51B50AE4D3E7}"/>
                  </a:ext>
                </a:extLst>
              </p:cNvPr>
              <p:cNvSpPr txBox="1"/>
              <p:nvPr/>
            </p:nvSpPr>
            <p:spPr>
              <a:xfrm>
                <a:off x="3800916" y="1060315"/>
                <a:ext cx="4590182" cy="806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>
                    <a:ln w="28575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Impact" panose="020B0806030902050204" pitchFamily="34" charset="0"/>
                  </a:rPr>
                  <a:t>SOMETHING SMART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C5D5A2-B22B-6095-FC70-7CA23503C4F2}"/>
                </a:ext>
              </a:extLst>
            </p:cNvPr>
            <p:cNvSpPr txBox="1"/>
            <p:nvPr/>
          </p:nvSpPr>
          <p:spPr>
            <a:xfrm>
              <a:off x="934497" y="5025363"/>
              <a:ext cx="738770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TWIST THAT MAKES IT SEEM LESS SMART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F259D22-69AC-136C-8DB7-3671B70D7A84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90723255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996351-B90E-4CD5-0388-1E8AF8F5B7A3}"/>
              </a:ext>
            </a:extLst>
          </p:cNvPr>
          <p:cNvGrpSpPr/>
          <p:nvPr/>
        </p:nvGrpSpPr>
        <p:grpSpPr>
          <a:xfrm>
            <a:off x="1073580" y="679450"/>
            <a:ext cx="7327900" cy="5499100"/>
            <a:chOff x="2432050" y="679450"/>
            <a:chExt cx="7327900" cy="5499100"/>
          </a:xfrm>
        </p:grpSpPr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49B9D367-E04C-CFE8-CB87-F93AB6481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050" y="679450"/>
              <a:ext cx="7327900" cy="549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DBA90C1-3E6A-11AB-8E8F-54138B085ED0}"/>
                </a:ext>
              </a:extLst>
            </p:cNvPr>
            <p:cNvSpPr txBox="1"/>
            <p:nvPr/>
          </p:nvSpPr>
          <p:spPr>
            <a:xfrm>
              <a:off x="3585181" y="879445"/>
              <a:ext cx="47232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RELATABLE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3DF214-ECF4-A6E5-67BD-45D66B103D1F}"/>
                </a:ext>
              </a:extLst>
            </p:cNvPr>
            <p:cNvSpPr txBox="1"/>
            <p:nvPr/>
          </p:nvSpPr>
          <p:spPr>
            <a:xfrm>
              <a:off x="2661055" y="5567744"/>
              <a:ext cx="6860921" cy="5232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TWIST THAT MAKES IT SEEM SUSPICIOUS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CC53BAC-FB91-BA7B-1FC4-1151CB039544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C77C84-C1CE-EFF8-0DBB-E86F68F6BD1D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7CEEEE0-7992-14B3-46D5-610EED4DF356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C02030FA-D36D-1488-E003-8FD802689F16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8211C724-4548-574C-9614-8285A9264966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A97FF41-1706-2DFA-6DAC-DD9213F6B591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AB7FF28-5C54-98D5-511A-8DE0F94EC68D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5649CB5-6887-238E-1858-3FCC68161B08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0F6A696-1624-6E07-DE60-45E7D53E24A6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F652C9F-1628-4AAF-1954-AA856CAA698A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E61CE50-FCA0-6E1D-EABB-977D6534EB09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AAE2CED-C6F4-D7CC-3BAE-15C165123A1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F0A6F6C-2E1B-1FB6-4804-9077D941939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91E15B1-6CD9-E390-8D15-A83A0696991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C4A5BEF-3502-8140-A4E0-8101759F218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88F591D2-3C8C-80B1-ABD5-278D09485B2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B39BF0-5C67-C80C-0E72-6B9576DB8D70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5F4749B-CC3F-6EDD-B010-2E76EDED6E8B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85479321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00D0B4-BFBF-A7E2-6369-C603C50C071F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6EC750-1256-0FE5-CBDE-8E4C4C53116B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66E40BD-6A91-E822-C683-7F38598FCF33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9F285DDF-6351-71A0-86F1-FEE7AEC02555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1A479B73-07F2-C286-F9CC-5EB15FA7B89E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96A03C1-AB8A-F3D3-8185-6D2F10DC8117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46D39F2-3864-1498-7DC4-03FE92A9E9AA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92D13A8-FE7F-843A-5180-BEAD728A70BB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0CE73D5-3A1A-AFCC-3ACA-73035EFF49B6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5CAEDB7D-ECC2-9FBE-4840-0B0A147E139A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CFCD7E7E-BE76-04B6-BAA0-7D3FB5AB38CC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7C9B42DD-616D-76F9-71BC-AD94C48137B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3F424E00-CA81-4629-37E2-2A2B91DB188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99A1C9D9-142C-63EC-FE7D-6DC2787533A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46D76A27-BF6A-595D-9021-B5F51E6B294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3084DE9-8BAE-22F9-E92F-0F348DAB274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13C533-ED74-9F8D-8CDF-51705EE953E7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B53578-7A56-5DD9-6E8F-9CA6831AD8E0}"/>
              </a:ext>
            </a:extLst>
          </p:cNvPr>
          <p:cNvGrpSpPr/>
          <p:nvPr/>
        </p:nvGrpSpPr>
        <p:grpSpPr>
          <a:xfrm>
            <a:off x="1311656" y="254000"/>
            <a:ext cx="6350000" cy="6350000"/>
            <a:chOff x="1311656" y="254000"/>
            <a:chExt cx="6350000" cy="6350000"/>
          </a:xfrm>
        </p:grpSpPr>
        <p:pic>
          <p:nvPicPr>
            <p:cNvPr id="23554" name="Picture 2">
              <a:extLst>
                <a:ext uri="{FF2B5EF4-FFF2-40B4-BE49-F238E27FC236}">
                  <a16:creationId xmlns:a16="http://schemas.microsoft.com/office/drawing/2014/main" id="{1378D42B-A7F1-ED70-CAF5-8C78230C8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656" y="254000"/>
              <a:ext cx="63500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C45B01-9D7E-FC2C-EC5F-9E2D2F7EFC05}"/>
                </a:ext>
              </a:extLst>
            </p:cNvPr>
            <p:cNvSpPr txBox="1"/>
            <p:nvPr/>
          </p:nvSpPr>
          <p:spPr>
            <a:xfrm>
              <a:off x="2005647" y="413093"/>
              <a:ext cx="47232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RELATABLE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96A739-BF42-73D5-63A5-2A461E4A2567}"/>
                </a:ext>
              </a:extLst>
            </p:cNvPr>
            <p:cNvSpPr txBox="1"/>
            <p:nvPr/>
          </p:nvSpPr>
          <p:spPr>
            <a:xfrm>
              <a:off x="1426866" y="5490800"/>
              <a:ext cx="5997973" cy="95410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TWIST THAT MAKES IT SEEM SUSPICIOUS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E5B0D13-F669-8ACF-0B28-514741EFED98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97570582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5C8BAAD-BCC6-CEA2-6849-6371D6C5DC4C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E2D885-9947-5B79-FCFA-7FD616D2FCF9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0CB0F1D-96C4-BD1E-61E8-B67CF001F147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57B6A6DD-2680-E089-3CD5-6CD5628D1E36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581B6EBA-42C1-9A4C-2FE3-8DD655A76C55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7A74B8D-D300-2C13-EE99-ED832E760002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5D23F5A-AF01-7395-6179-6378040183B5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77BDE01-9CB2-63E7-9A42-BAC3EB73E2D9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30808A8-C5BD-87A1-0229-AA8B8CA31744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502488C-B54B-C2ED-F135-8916223E4748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807196F3-48B6-1570-F2D0-B6A04E82ED94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1CBFA86C-FBFC-FE1E-DB1F-99DFEB3BBF0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ED397F5-E52D-55BE-E84C-DA7426E740F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3290750-C7D5-7EEF-FB16-CBB81C396D3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F00CFDA-3A67-4D7B-D6E3-A730FF889DD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63E667B2-BEF1-0520-2CA5-70203E4CC90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53E856-7BC9-EC2F-B869-F9F68B5B9D18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2FFF4C-D23E-8671-7A26-D51F56FE5094}"/>
              </a:ext>
            </a:extLst>
          </p:cNvPr>
          <p:cNvGrpSpPr/>
          <p:nvPr/>
        </p:nvGrpSpPr>
        <p:grpSpPr>
          <a:xfrm>
            <a:off x="1189736" y="254000"/>
            <a:ext cx="6350000" cy="6350000"/>
            <a:chOff x="1189736" y="254000"/>
            <a:chExt cx="6350000" cy="6350000"/>
          </a:xfrm>
        </p:grpSpPr>
        <p:pic>
          <p:nvPicPr>
            <p:cNvPr id="24578" name="Picture 2">
              <a:extLst>
                <a:ext uri="{FF2B5EF4-FFF2-40B4-BE49-F238E27FC236}">
                  <a16:creationId xmlns:a16="http://schemas.microsoft.com/office/drawing/2014/main" id="{45B4CF9A-406A-E71C-145B-BF0350AD3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736" y="254000"/>
              <a:ext cx="63500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33D8A4-9714-F1C5-4EA3-19F20E28BACC}"/>
                </a:ext>
              </a:extLst>
            </p:cNvPr>
            <p:cNvSpPr txBox="1"/>
            <p:nvPr/>
          </p:nvSpPr>
          <p:spPr>
            <a:xfrm>
              <a:off x="2005647" y="413093"/>
              <a:ext cx="47232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RELATABLE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639B07-7C06-C1E0-5A79-AF99F3F33630}"/>
                </a:ext>
              </a:extLst>
            </p:cNvPr>
            <p:cNvSpPr txBox="1"/>
            <p:nvPr/>
          </p:nvSpPr>
          <p:spPr>
            <a:xfrm>
              <a:off x="1366576" y="5490800"/>
              <a:ext cx="5968721" cy="95410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TWIST THAT MAKES IT SEEM CRUEL OR A TWIST OF FATE AT SOMEONE’S EXPENSE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55C8BE-257E-8703-12B0-1D1B4DA9A207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88048267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AFE4B1-961B-E5B0-E5FD-F13305C4C08C}"/>
              </a:ext>
            </a:extLst>
          </p:cNvPr>
          <p:cNvGrpSpPr/>
          <p:nvPr/>
        </p:nvGrpSpPr>
        <p:grpSpPr>
          <a:xfrm>
            <a:off x="1264666" y="260350"/>
            <a:ext cx="6565900" cy="6337300"/>
            <a:chOff x="2813050" y="260350"/>
            <a:chExt cx="6565900" cy="6337300"/>
          </a:xfrm>
        </p:grpSpPr>
        <p:pic>
          <p:nvPicPr>
            <p:cNvPr id="25602" name="Picture 2">
              <a:extLst>
                <a:ext uri="{FF2B5EF4-FFF2-40B4-BE49-F238E27FC236}">
                  <a16:creationId xmlns:a16="http://schemas.microsoft.com/office/drawing/2014/main" id="{695E7C2F-A7CD-09FC-B8D3-188338E54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3050" y="260350"/>
              <a:ext cx="6565900" cy="633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F63840-003F-292D-E3B4-107A7B1BAFC4}"/>
                </a:ext>
              </a:extLst>
            </p:cNvPr>
            <p:cNvSpPr txBox="1"/>
            <p:nvPr/>
          </p:nvSpPr>
          <p:spPr>
            <a:xfrm>
              <a:off x="4010229" y="3920247"/>
              <a:ext cx="12359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 truth most people will ignore</a:t>
              </a:r>
              <a:endParaRPr lang="en-US" sz="2800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9D8A61-D6F9-F975-BA74-A701E8F269D1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0BB76E-87C8-C7FB-B18E-52F0EE7993A6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A9CEA3D-D2B3-B98F-5750-3206D9E44A70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3929030D-D0DC-25D8-BCB9-06728D0D292F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25A447BD-11A5-93B1-818F-C223057CB293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3F2F889-A671-A54B-8935-2B7C2AF124A4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7419C85-BAAC-E630-0DB6-BFD9538EAF3D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91038F7-195F-9557-2948-B2A66FA3E206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D232EC7-EC01-A68A-25EB-8D354AA6CEDD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A19CA58A-251D-81CA-0B8F-0698247EE4AC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25A0005-D4E3-332F-23BD-51F802006505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37022C9F-F309-ADBF-8230-254E6FA15BC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8B83B654-7E98-53FC-8CAF-0164807D020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37A2A512-720B-44FF-4C96-14D8B85767B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E5FF9023-BF40-CF95-4773-893A3E598FE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FFD5418-DCEF-46F4-11EC-69D233CD689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C144C6-A044-3191-8A6C-01B72C830BE5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AC8A0E2-6D0A-7162-6F98-2441E757F308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32331574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7FFCD2-7B5B-ADDF-A725-DE5209FC9C8C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4FA759-CDDA-A603-2ED9-6A915BBF59D2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444D55-0694-1C8C-9731-CB1DFD1CA203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CADF1730-57C5-8B86-F197-B9D04E341442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048308A1-E897-6D23-6B79-7CC9F0640D50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DFC4E9D-3268-E7E6-6CB7-9F59CA5E053C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C30640E-604C-C787-E1ED-BBD7A91B0557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EBB41D4-7B8C-216C-C649-F31AF9C11C5D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FD201DA-2A03-61CD-5F91-B295C59E4244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18094574-9BC3-D66D-0205-FF1C2F50473F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1D2B091F-457A-03AF-2229-CDBCD2A61865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41E3D744-DEFD-51D3-7E40-25C02AAE9FF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736B7C2-D39B-E37C-266B-257B7D3A51E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93D33C3-68A2-00DA-F87B-B20D5096DAD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37DA2F7-2969-A9A7-B4B3-9D451619E06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78A1184-3D71-2767-BEB9-49E7E195425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8579A6-0ADB-D79F-AB97-206E94AF7D15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C299CA-DDE8-5473-4158-C5FF474013AF}"/>
              </a:ext>
            </a:extLst>
          </p:cNvPr>
          <p:cNvGrpSpPr/>
          <p:nvPr/>
        </p:nvGrpSpPr>
        <p:grpSpPr>
          <a:xfrm>
            <a:off x="1531049" y="0"/>
            <a:ext cx="5667375" cy="6858000"/>
            <a:chOff x="1531049" y="452176"/>
            <a:chExt cx="5667375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6B6D10-5669-857D-C236-588B0A3088A0}"/>
                </a:ext>
              </a:extLst>
            </p:cNvPr>
            <p:cNvGrpSpPr/>
            <p:nvPr/>
          </p:nvGrpSpPr>
          <p:grpSpPr>
            <a:xfrm>
              <a:off x="1531049" y="452176"/>
              <a:ext cx="5667375" cy="6858000"/>
              <a:chOff x="3262313" y="0"/>
              <a:chExt cx="5667375" cy="6858000"/>
            </a:xfrm>
          </p:grpSpPr>
          <p:pic>
            <p:nvPicPr>
              <p:cNvPr id="41986" name="Picture 2">
                <a:extLst>
                  <a:ext uri="{FF2B5EF4-FFF2-40B4-BE49-F238E27FC236}">
                    <a16:creationId xmlns:a16="http://schemas.microsoft.com/office/drawing/2014/main" id="{660E75E5-DB5B-EF17-B00A-97A8708A3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1733550"/>
                <a:ext cx="4572000" cy="3390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90" name="Picture 6">
                <a:extLst>
                  <a:ext uri="{FF2B5EF4-FFF2-40B4-BE49-F238E27FC236}">
                    <a16:creationId xmlns:a16="http://schemas.microsoft.com/office/drawing/2014/main" id="{5465CB24-C122-2F1B-183F-C8FE7ADAA5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2313" y="0"/>
                <a:ext cx="5667375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A73A26-5C91-E18D-D1B3-EA825B6CDFEA}"/>
                </a:ext>
              </a:extLst>
            </p:cNvPr>
            <p:cNvSpPr txBox="1"/>
            <p:nvPr/>
          </p:nvSpPr>
          <p:spPr>
            <a:xfrm>
              <a:off x="2078736" y="1327772"/>
              <a:ext cx="15688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 truth most people will ignore</a:t>
              </a:r>
              <a:endParaRPr lang="en-US" sz="2800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FAC6C2-5249-998F-9B40-FB5C9D433F0F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50709018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28E90D-329D-12DC-0852-3764ED838E45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7B675F-F96B-2758-C0F7-88BFC920AE47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FE79BDF-68C9-A83F-270D-7E12DF564EFA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C01EB366-A526-CEE2-8F73-E7B28DE19682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CECE6F50-9C16-4DF5-2E1D-7DE750947A62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84FB2E9-4287-8AEE-C177-860CBFF35205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D7EF6D1-D425-2E8F-D8FC-CD1E6C44F1B5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D034F4D-7E25-25CF-32E3-7050C1A459CA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8F2EF69-10BD-9250-84A8-9A22B8902DE5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1B376265-3AC0-5543-D386-5A10C769FD0B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B9A7E77C-BA44-95F1-B376-F771E9FC505C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049FA4A4-CF0A-4677-5445-0A3137BA02A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516EE0E2-390A-3AAB-B6F5-8FD1C1A8FAB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A312B4A-12AC-E235-1EBE-35BFD52AE97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048C1DE-7831-3522-101F-E24755433E6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9243935-545E-8B21-B158-1A4841A5A29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91057E-6DF0-7266-F61A-BA9AB0112B6E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B8D4A94-DB13-223E-06E3-F5B1C1F1EFBC}"/>
              </a:ext>
            </a:extLst>
          </p:cNvPr>
          <p:cNvGrpSpPr/>
          <p:nvPr/>
        </p:nvGrpSpPr>
        <p:grpSpPr>
          <a:xfrm>
            <a:off x="1320864" y="0"/>
            <a:ext cx="5964237" cy="6858000"/>
            <a:chOff x="1320864" y="0"/>
            <a:chExt cx="5964237" cy="6858000"/>
          </a:xfrm>
        </p:grpSpPr>
        <p:pic>
          <p:nvPicPr>
            <p:cNvPr id="27650" name="Picture 2">
              <a:extLst>
                <a:ext uri="{FF2B5EF4-FFF2-40B4-BE49-F238E27FC236}">
                  <a16:creationId xmlns:a16="http://schemas.microsoft.com/office/drawing/2014/main" id="{A0660E0B-2418-3534-25C8-142514FEB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864" y="0"/>
              <a:ext cx="59642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57C18E-9CDE-D7FA-952E-29F8490DBA4A}"/>
                </a:ext>
              </a:extLst>
            </p:cNvPr>
            <p:cNvSpPr txBox="1"/>
            <p:nvPr/>
          </p:nvSpPr>
          <p:spPr>
            <a:xfrm>
              <a:off x="1567545" y="206456"/>
              <a:ext cx="5556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 PIECE OF WISDOM THIS IS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4ECED5-4888-5814-26C6-317924825360}"/>
                </a:ext>
              </a:extLst>
            </p:cNvPr>
            <p:cNvSpPr txBox="1"/>
            <p:nvPr/>
          </p:nvSpPr>
          <p:spPr>
            <a:xfrm>
              <a:off x="1567544" y="6086183"/>
              <a:ext cx="5556738" cy="6463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SARCASTIC TONE IT HAS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3DABF9-6DE1-456A-D0C3-EE59EDB4E335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76246451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FDC941-DD8C-D389-3769-AE0C054E6489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3BF619-836C-731C-1991-204F68323BC6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BCFEEAA4-BF31-CAAF-0919-BDF521F8D335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4" name="Left Arrow 13">
                  <a:extLst>
                    <a:ext uri="{FF2B5EF4-FFF2-40B4-BE49-F238E27FC236}">
                      <a16:creationId xmlns:a16="http://schemas.microsoft.com/office/drawing/2014/main" id="{D8ACD1BC-1843-8453-E566-9EAD277FC8F0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5" name="Right Arrow 14">
                  <a:extLst>
                    <a:ext uri="{FF2B5EF4-FFF2-40B4-BE49-F238E27FC236}">
                      <a16:creationId xmlns:a16="http://schemas.microsoft.com/office/drawing/2014/main" id="{43FB045E-F6CD-2313-8CEA-F3F464A915D2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CD37FB14-0958-A858-1944-84CF86D1BE63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95AAA13-68DE-5C9D-2379-B871F9B664A8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E4D7B8F-DFCC-6240-3CC7-E183747840A2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98A91BE-E5DB-910B-82E4-5F18308C5D0E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4C0557F6-D9C3-6998-BBBD-6E53BAE7E379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2957E6DB-E303-486B-728C-E96B64E8029D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9" name="Freeform 8">
                    <a:extLst>
                      <a:ext uri="{FF2B5EF4-FFF2-40B4-BE49-F238E27FC236}">
                        <a16:creationId xmlns:a16="http://schemas.microsoft.com/office/drawing/2014/main" id="{6D6C33EC-D424-E9D4-EF4A-4D4961718ED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8E483B8E-1EF0-EF66-0D18-330219FBD59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56B94FC4-9CD1-1D12-FFBC-63C203F8F8B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54C413E1-5CFB-B627-1613-1F1C04F0A43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F88A973E-3274-B72B-1F86-53DA6E5E775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A525B4-1F2A-B939-CD80-ABA3F10B2ECA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87E674-CF2E-C3A2-6C00-7D70FE7173BA}"/>
              </a:ext>
            </a:extLst>
          </p:cNvPr>
          <p:cNvGrpSpPr/>
          <p:nvPr/>
        </p:nvGrpSpPr>
        <p:grpSpPr>
          <a:xfrm>
            <a:off x="445197" y="1521795"/>
            <a:ext cx="8215650" cy="3814409"/>
            <a:chOff x="445197" y="1521795"/>
            <a:chExt cx="8215650" cy="3814409"/>
          </a:xfrm>
        </p:grpSpPr>
        <p:pic>
          <p:nvPicPr>
            <p:cNvPr id="70658" name="Picture 2" descr="High Quality Evil Kermit Blank Meme Template">
              <a:extLst>
                <a:ext uri="{FF2B5EF4-FFF2-40B4-BE49-F238E27FC236}">
                  <a16:creationId xmlns:a16="http://schemas.microsoft.com/office/drawing/2014/main" id="{EFFE39F0-49F5-884D-4106-FF9D0431C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97" y="1521795"/>
              <a:ext cx="8215650" cy="3814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4B8553-1903-A770-D230-E5239255B828}"/>
                </a:ext>
              </a:extLst>
            </p:cNvPr>
            <p:cNvSpPr txBox="1"/>
            <p:nvPr/>
          </p:nvSpPr>
          <p:spPr>
            <a:xfrm>
              <a:off x="696333" y="1681715"/>
              <a:ext cx="3895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RIGHT THING TO DO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289BBA-0DEA-ADAC-96E1-EE196913D8CD}"/>
                </a:ext>
              </a:extLst>
            </p:cNvPr>
            <p:cNvSpPr txBox="1"/>
            <p:nvPr/>
          </p:nvSpPr>
          <p:spPr>
            <a:xfrm>
              <a:off x="3667648" y="4730009"/>
              <a:ext cx="4821359" cy="4616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4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TEMPTING THING TO DO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520A3DA-713C-DF14-A22F-6AA2BF91A8F0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9908326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B917590-16F6-CC6A-4447-8CBA4F178767}"/>
              </a:ext>
            </a:extLst>
          </p:cNvPr>
          <p:cNvGrpSpPr/>
          <p:nvPr/>
        </p:nvGrpSpPr>
        <p:grpSpPr>
          <a:xfrm>
            <a:off x="1654938" y="254000"/>
            <a:ext cx="6350000" cy="6350000"/>
            <a:chOff x="2921000" y="254000"/>
            <a:chExt cx="6350000" cy="6350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6880498-8FF4-FE57-093E-29F672FA3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0" y="254000"/>
              <a:ext cx="63500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A58517B-CFB0-D36F-F7E8-B2EB048865B3}"/>
                </a:ext>
              </a:extLst>
            </p:cNvPr>
            <p:cNvSpPr txBox="1"/>
            <p:nvPr/>
          </p:nvSpPr>
          <p:spPr>
            <a:xfrm>
              <a:off x="6273478" y="1184994"/>
              <a:ext cx="2835798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Doing something outdated / basic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13E86F-F3F1-D9AB-734B-06E007137B4C}"/>
                </a:ext>
              </a:extLst>
            </p:cNvPr>
            <p:cNvSpPr txBox="1"/>
            <p:nvPr/>
          </p:nvSpPr>
          <p:spPr>
            <a:xfrm>
              <a:off x="6273478" y="3832556"/>
              <a:ext cx="2835798" cy="22467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Doing something elite / extreme (can be tongue-in-cheek)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34AB7A-9A8B-83AE-D08F-D662AE8C616C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059C1BF-1079-248A-23D2-257263F358CD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DCEC9B3-CC17-A241-2A23-C8B32014FF4E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35" name="Left Arrow 34">
                  <a:extLst>
                    <a:ext uri="{FF2B5EF4-FFF2-40B4-BE49-F238E27FC236}">
                      <a16:creationId xmlns:a16="http://schemas.microsoft.com/office/drawing/2014/main" id="{AC57D451-2674-C92A-2020-2385BD79253B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36" name="Right Arrow 35">
                  <a:extLst>
                    <a:ext uri="{FF2B5EF4-FFF2-40B4-BE49-F238E27FC236}">
                      <a16:creationId xmlns:a16="http://schemas.microsoft.com/office/drawing/2014/main" id="{9364034D-48A6-8945-EFA5-20AFCE20608E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540C6EF-CCE1-74E5-9877-767BF3C2A5B4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5569DA2-8212-7877-B035-F2B2A05A9083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87FF51B-E8C4-2386-11AA-38EA4AB9C7D7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4F79E02-3183-7912-CAC1-26299350FE1A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35486CA0-8661-A25B-C4A9-95A2AB22EAA7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DF8296EE-5507-8CE0-F499-EF16EA37D710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3C0BE7D9-728F-8252-6E50-39E70120E60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38CFF4-81D7-2A6D-E071-B5563B7392A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3FB2D3DE-0285-7C24-E790-05CD282620E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1E6F1F8-8E5F-571E-C0DA-DC9BD245E76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CFC33AE8-6588-0301-4906-E64660F421B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5E9AE3-186B-A719-19DA-F0AF6C8DEC3C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0367E94-8328-6CAD-20E5-5328E9BF8101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78148016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587658-6EF1-4640-00A7-4764F1C8A4FE}"/>
              </a:ext>
            </a:extLst>
          </p:cNvPr>
          <p:cNvGrpSpPr/>
          <p:nvPr/>
        </p:nvGrpSpPr>
        <p:grpSpPr>
          <a:xfrm>
            <a:off x="1471867" y="0"/>
            <a:ext cx="5881687" cy="6858000"/>
            <a:chOff x="3154363" y="0"/>
            <a:chExt cx="5881687" cy="6858000"/>
          </a:xfrm>
        </p:grpSpPr>
        <p:pic>
          <p:nvPicPr>
            <p:cNvPr id="30722" name="Picture 2">
              <a:extLst>
                <a:ext uri="{FF2B5EF4-FFF2-40B4-BE49-F238E27FC236}">
                  <a16:creationId xmlns:a16="http://schemas.microsoft.com/office/drawing/2014/main" id="{A5437ADE-FA0A-C878-3741-82A55A64E7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363" y="0"/>
              <a:ext cx="588168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4CADBBA-E275-9FBD-C9BA-F93DA40E45CD}"/>
                </a:ext>
              </a:extLst>
            </p:cNvPr>
            <p:cNvSpPr txBox="1"/>
            <p:nvPr/>
          </p:nvSpPr>
          <p:spPr>
            <a:xfrm>
              <a:off x="3280184" y="360084"/>
              <a:ext cx="5606980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Something awkward but relatable happens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A9C9FA8-F543-F91C-68AE-16672AE3305A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656606-3B60-CEEC-5CA5-DEA4B1AA9273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06DF6AD-14C0-4871-EA81-60F0DB5E5582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FAC16784-D56C-CFBC-9479-BF1F89FB94C0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5220E065-A419-B185-EA38-8A71E0DC4704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247E4325-E7AD-601C-2A57-1759478CCB79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56029D2-4494-A17E-E70E-B6F651596E0C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85FC582-1ADE-7F01-486B-59F96ED805A1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4274C00-9692-0049-F686-1AFD6E728A3B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65CFA991-95F7-A4E1-0AA5-F6B6EDEC1F21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306AA49A-4821-499B-9F9D-24D6469399EE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3D2127DE-4CD3-1A8F-C28B-6A68B677819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3EFA6EB-602F-000D-C3DF-7FF815D50CE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688E482-7601-F022-3053-91251D6F08E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85F378D-2744-CD8D-CFA2-3B5673DE3CE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BA2EFB6-D6BF-56C0-599D-132D417AD6E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321BBF-26E0-0612-F44A-ED91300EC3D8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4096A0E-5E2B-8940-9140-586B0FE0DD7C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25642243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6756A3-8F67-5014-B0DF-CA9874BC5F73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E7AACDD-E3E1-BAE7-56CB-31C19B9555EC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A8D2A5F-8E9E-E2DD-BFBB-16E26838ACB8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4" name="Left Arrow 13">
                  <a:extLst>
                    <a:ext uri="{FF2B5EF4-FFF2-40B4-BE49-F238E27FC236}">
                      <a16:creationId xmlns:a16="http://schemas.microsoft.com/office/drawing/2014/main" id="{26DF763D-84F7-E4FF-0919-9A78B052F694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5" name="Right Arrow 14">
                  <a:extLst>
                    <a:ext uri="{FF2B5EF4-FFF2-40B4-BE49-F238E27FC236}">
                      <a16:creationId xmlns:a16="http://schemas.microsoft.com/office/drawing/2014/main" id="{0F63AEB6-180E-7A5B-7E76-6999118DC5B0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E6634FA-BB0E-569A-074D-D2BB530984B6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E90508A-4F6A-FE00-7DE7-2C6FBF30512D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09F8C5E-C2AB-A2B9-AD1E-3B416D47046C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91AA5C2-20F2-6634-16BE-25867F73BF64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33CAFCF-A4C4-04D7-A4C0-89291B77A784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8F26D11A-AB77-BBCA-182A-67F03D5EB891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9" name="Freeform 8">
                    <a:extLst>
                      <a:ext uri="{FF2B5EF4-FFF2-40B4-BE49-F238E27FC236}">
                        <a16:creationId xmlns:a16="http://schemas.microsoft.com/office/drawing/2014/main" id="{B508DD75-7FA7-6C2A-B872-D40B125A0BB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E1123815-571A-B534-76DA-80333F63C75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0C6F3AD4-79FE-0451-2F24-28D7F777C54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F934717-77B6-BDFC-D228-55FE7B51C61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7B7C1307-21CD-53A7-26FB-3144BA2A966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F9ACCA-9933-F807-1B72-B0FC938457F3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D04E2C-C0B2-2629-7E86-2DF241DBBDDC}"/>
              </a:ext>
            </a:extLst>
          </p:cNvPr>
          <p:cNvGrpSpPr/>
          <p:nvPr/>
        </p:nvGrpSpPr>
        <p:grpSpPr>
          <a:xfrm>
            <a:off x="716224" y="216039"/>
            <a:ext cx="7520708" cy="6425921"/>
            <a:chOff x="716224" y="216039"/>
            <a:chExt cx="7520708" cy="6425921"/>
          </a:xfrm>
        </p:grpSpPr>
        <p:pic>
          <p:nvPicPr>
            <p:cNvPr id="72706" name="Picture 2" descr="High Quality Simpsons so far Blank Meme Template">
              <a:extLst>
                <a:ext uri="{FF2B5EF4-FFF2-40B4-BE49-F238E27FC236}">
                  <a16:creationId xmlns:a16="http://schemas.microsoft.com/office/drawing/2014/main" id="{C2B9F994-FF49-873C-9BA1-F0B16E5A4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24" y="216039"/>
              <a:ext cx="7520708" cy="6425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50FB03-2DCE-ACC9-FACE-3D548D268EF3}"/>
                </a:ext>
              </a:extLst>
            </p:cNvPr>
            <p:cNvSpPr txBox="1"/>
            <p:nvPr/>
          </p:nvSpPr>
          <p:spPr>
            <a:xfrm>
              <a:off x="974692" y="290224"/>
              <a:ext cx="70237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THAT WAS THE HARDEST CHANGE WE’VE EVER SEEN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C04FE5-389B-6370-FC75-1601D451778C}"/>
                </a:ext>
              </a:extLst>
            </p:cNvPr>
            <p:cNvSpPr txBox="1"/>
            <p:nvPr/>
          </p:nvSpPr>
          <p:spPr>
            <a:xfrm>
              <a:off x="974691" y="5490558"/>
              <a:ext cx="7023796" cy="107721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THAT WAS THE HARDEST CHANGE WE’VE EVER SEEN, SO FAR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4A7DCE4-6007-BC74-B4F0-8578DDD8285B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29439214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FB31D51-B9CA-B2B0-AB59-ACF6C12E758E}"/>
              </a:ext>
            </a:extLst>
          </p:cNvPr>
          <p:cNvGrpSpPr/>
          <p:nvPr/>
        </p:nvGrpSpPr>
        <p:grpSpPr>
          <a:xfrm>
            <a:off x="1987811" y="0"/>
            <a:ext cx="4708525" cy="6858000"/>
            <a:chOff x="3741738" y="311285"/>
            <a:chExt cx="4708525" cy="6858000"/>
          </a:xfrm>
        </p:grpSpPr>
        <p:pic>
          <p:nvPicPr>
            <p:cNvPr id="32770" name="Picture 2" descr="High Quality Incoming call Blank Meme Template">
              <a:extLst>
                <a:ext uri="{FF2B5EF4-FFF2-40B4-BE49-F238E27FC236}">
                  <a16:creationId xmlns:a16="http://schemas.microsoft.com/office/drawing/2014/main" id="{450B1136-B8F5-A897-BE00-49DA77103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738" y="311285"/>
              <a:ext cx="47085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44FF64-9611-50F7-9217-16E5A12B74C9}"/>
                </a:ext>
              </a:extLst>
            </p:cNvPr>
            <p:cNvSpPr txBox="1"/>
            <p:nvPr/>
          </p:nvSpPr>
          <p:spPr>
            <a:xfrm>
              <a:off x="3894226" y="1413824"/>
              <a:ext cx="4431323" cy="1938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SOMEONE / THING YOU SHOULD REALLY ENGAGE WITH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7C21821-405C-05B4-7EA2-48F90AD782FD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C3FAC7-8787-0DE1-BB3A-B391AA2B3BCB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476AE65-87AF-E697-3FDF-F97AD4D22DF6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5213CBC5-CB03-1147-F269-58DB91F8BA93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2D4F1B01-26B3-ACB4-982F-3A12FCFFCF42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35C561F-81B0-145E-81DD-14F334324B74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8B2F58D-2BA5-3DEA-676A-EEC17CC182BA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A529825-BCB4-D089-DE57-13AA5C68A209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1E83525-0F69-33BA-5188-EA86AEE9A2B5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2B696548-7109-31FE-A4A2-3B773B5A7E45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73A5888F-BC79-2160-7B5C-83F37AF242DD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04172643-E56E-96DB-3AB5-E566D8A586A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858590BA-507B-ED0C-655A-42301094955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0CC21EB5-AD28-18FD-4AF4-9A61D9B830D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113C69E-3C0C-B343-D34C-2983BBA2837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5005703-D095-E8D5-8923-D970C95C720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05FA72-46A1-6FD7-6FBA-5BB0AAD7ECC1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5CFA9A3-C442-ECB1-E3E0-1506B6597342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68172166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8E0181A-19E0-1375-4754-DBC7F6D0596D}"/>
              </a:ext>
            </a:extLst>
          </p:cNvPr>
          <p:cNvGrpSpPr/>
          <p:nvPr/>
        </p:nvGrpSpPr>
        <p:grpSpPr>
          <a:xfrm>
            <a:off x="880872" y="254000"/>
            <a:ext cx="7162800" cy="6350000"/>
            <a:chOff x="2514600" y="254000"/>
            <a:chExt cx="7162800" cy="6350000"/>
          </a:xfrm>
        </p:grpSpPr>
        <p:pic>
          <p:nvPicPr>
            <p:cNvPr id="34818" name="Picture 2">
              <a:extLst>
                <a:ext uri="{FF2B5EF4-FFF2-40B4-BE49-F238E27FC236}">
                  <a16:creationId xmlns:a16="http://schemas.microsoft.com/office/drawing/2014/main" id="{241C647A-89E3-F16F-9BD5-6D6BA6AEF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54000"/>
              <a:ext cx="71628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42700C7-232D-4CD6-E1DF-613F52BC5B8A}"/>
                </a:ext>
              </a:extLst>
            </p:cNvPr>
            <p:cNvSpPr txBox="1"/>
            <p:nvPr/>
          </p:nvSpPr>
          <p:spPr>
            <a:xfrm>
              <a:off x="2852417" y="1935804"/>
              <a:ext cx="2724846" cy="156966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NEGATIVE PERSPECTIVE ON A THING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98CE5E-108C-D594-131E-360970CD1FE8}"/>
                </a:ext>
              </a:extLst>
            </p:cNvPr>
            <p:cNvSpPr txBox="1"/>
            <p:nvPr/>
          </p:nvSpPr>
          <p:spPr>
            <a:xfrm>
              <a:off x="6230945" y="1637875"/>
              <a:ext cx="2997565" cy="156966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POSITIVE PERSPECTIVE ON THAT SAME THING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E9AC98-01BF-567E-9323-53B4C1AF4B1D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528675-2CF1-1308-4F9E-0C2A68F0B0E9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9535FB9-98E7-CB1F-6ADD-91016A6169C8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6059F61F-698E-FCC5-9181-8F7357AA9EDF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91F44FC3-3B8F-39A9-A918-CDDBFECCAEC3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1211641-DE6F-DAA4-F93E-BD1EED72AB1A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ED26384-72A5-28F9-D4DC-D19A5DEA736E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334DE88-8FC4-4A9E-CBE4-15E0524D80CB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0EDC39D-B374-D21F-16F5-6AAD8B576C79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1F4CE14-003F-74C2-0159-6DA1BA440484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0F74AE60-CE6F-5DE1-0D5C-31510556CDAC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DCB0C00D-C5ED-6EDA-A29F-B60BD37D6DB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321C8023-9710-33FF-B320-5F47EB0AF26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47814A6F-C8A3-256B-377D-2D0B3F148AE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36FADFFF-1FB1-6B34-DDB5-8C3BA4671AD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DBF1D0F-A6BC-D02A-04FC-C92C906B220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BAE467-FDB5-85C8-FEF6-02E5C4E80616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240621A-9D92-ACD9-CF89-F655089560F5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331017138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1C5DD7-3EA7-C8D3-5C7A-CA0B18EBE206}"/>
              </a:ext>
            </a:extLst>
          </p:cNvPr>
          <p:cNvGrpSpPr/>
          <p:nvPr/>
        </p:nvGrpSpPr>
        <p:grpSpPr>
          <a:xfrm>
            <a:off x="595388" y="1221994"/>
            <a:ext cx="7860247" cy="4414012"/>
            <a:chOff x="1866900" y="1054100"/>
            <a:chExt cx="8458200" cy="4749800"/>
          </a:xfrm>
        </p:grpSpPr>
        <p:pic>
          <p:nvPicPr>
            <p:cNvPr id="35842" name="Picture 2">
              <a:extLst>
                <a:ext uri="{FF2B5EF4-FFF2-40B4-BE49-F238E27FC236}">
                  <a16:creationId xmlns:a16="http://schemas.microsoft.com/office/drawing/2014/main" id="{AB53C5D8-35C0-9EDF-A3AF-7F46E24C7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900" y="1054100"/>
              <a:ext cx="8458200" cy="474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43F8EC-4EBE-B089-73E8-13108DE5CB28}"/>
                </a:ext>
              </a:extLst>
            </p:cNvPr>
            <p:cNvSpPr txBox="1"/>
            <p:nvPr/>
          </p:nvSpPr>
          <p:spPr>
            <a:xfrm>
              <a:off x="2123677" y="1256381"/>
              <a:ext cx="7990631" cy="69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EXCITING (OR NOT EXCITING)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FDDBF6-594B-337A-798D-A305544CBA7F}"/>
                </a:ext>
              </a:extLst>
            </p:cNvPr>
            <p:cNvSpPr txBox="1"/>
            <p:nvPr/>
          </p:nvSpPr>
          <p:spPr>
            <a:xfrm>
              <a:off x="4018023" y="4836880"/>
              <a:ext cx="3721404" cy="761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TAKE MY MONEY!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D63C95-4207-22DF-4547-3DBDE070BBD3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3B3E4D-CA92-EBB0-5AAC-FE87FE836694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2777104-BB72-0E35-5F0D-64BFF61F91CB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3E4CC14A-A052-38D7-6908-0582AB774F90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A4F6F4C1-9BAD-8B3E-718A-AE649080319A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4F235BA-7E10-D8E4-A05F-1FB5BA4F273D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2320A79-9A7F-44DF-5DF2-2C63DB63D5D6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08323B2-5010-108D-B67A-9590ECBB7C3B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70A9367-D461-0D72-D624-463D0FC4A7B0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945CC026-846B-1DF6-58D3-1BD3F728FE4B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5AD1EFF-EF14-D18C-D8CE-F7048C3BBDEE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84C3A072-3203-41E0-40DA-F5EB036575D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BCDE6436-248B-E603-D4F9-6C148EA311D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33A3E18B-629B-8B94-5E4E-0C35E4A7AB4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FA5E8F3-50A9-AD49-5103-95397CB7576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46DA457B-5FD4-43B6-444F-195FFA386CC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02834D-5995-8BA3-0E6E-097E61D7450E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E404702-6FFB-6550-5242-ED2414C84A7D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71065024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44EEDF-8145-20F3-8EE3-AAAAF9F0C412}"/>
              </a:ext>
            </a:extLst>
          </p:cNvPr>
          <p:cNvGrpSpPr/>
          <p:nvPr/>
        </p:nvGrpSpPr>
        <p:grpSpPr>
          <a:xfrm>
            <a:off x="590665" y="254000"/>
            <a:ext cx="7937500" cy="6350000"/>
            <a:chOff x="2127250" y="254000"/>
            <a:chExt cx="7937500" cy="6350000"/>
          </a:xfrm>
        </p:grpSpPr>
        <p:pic>
          <p:nvPicPr>
            <p:cNvPr id="36866" name="Picture 2">
              <a:extLst>
                <a:ext uri="{FF2B5EF4-FFF2-40B4-BE49-F238E27FC236}">
                  <a16:creationId xmlns:a16="http://schemas.microsoft.com/office/drawing/2014/main" id="{81A942D1-B8B8-1F33-C796-68DC0875E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250" y="254000"/>
              <a:ext cx="79375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D2D89F3-A27F-CBB4-EAD3-A1FCE47C7F9B}"/>
                </a:ext>
              </a:extLst>
            </p:cNvPr>
            <p:cNvSpPr txBox="1"/>
            <p:nvPr/>
          </p:nvSpPr>
          <p:spPr>
            <a:xfrm>
              <a:off x="2377443" y="5919434"/>
              <a:ext cx="7556144" cy="6463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6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TRENDY “LINGO” USED AWKWARDLY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13CE46-9322-5E36-5DDA-4CDD209207FF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7135D2-1701-51F1-58B6-0D8F4EAF1079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639521E-2434-CFCD-BE8A-704606DA6903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F0064D62-6D5C-AF39-6A64-B9F6753F6367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DA7472D2-0ED6-6D76-F91B-3C35844EF2EC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6CE17D6-1A6F-61F4-45A8-279B13366575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116D49D-73B8-C038-E8BA-39E0798C5181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CE3E74C-C107-671E-0D3F-CAB8C2525949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517C31C-F839-755B-1FF9-0B49F6572B23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A077EDAB-CDB1-5F31-7425-AE63F6152700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910DA11D-EAA4-E97B-BF36-20E34F3A3949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2A91FD7D-D81F-5720-8712-10448866A06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B6441C61-C30A-E198-AB27-88F0B7FC06B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BA3E60AC-5D8D-D647-DD05-D1D3DBCA50B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AA09BF0F-A906-B621-E251-DF87646A5ED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6381FA9-0BF0-D270-CB3A-A18820589E7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F11C84-4198-C214-218F-6CDF5933B06F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891A731-7F4B-D704-6AEB-E69D9BD2FC01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4260362274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8B7423-48F5-2C5E-8DF6-C029CC2500B7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468064-E3B3-25F3-3204-0E7792EE885D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5AB1C45-A1BB-8DFC-259E-49CE24858EEB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4" name="Left Arrow 13">
                  <a:extLst>
                    <a:ext uri="{FF2B5EF4-FFF2-40B4-BE49-F238E27FC236}">
                      <a16:creationId xmlns:a16="http://schemas.microsoft.com/office/drawing/2014/main" id="{08157414-B787-92A2-561F-4AFD5E712E00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5" name="Right Arrow 14">
                  <a:extLst>
                    <a:ext uri="{FF2B5EF4-FFF2-40B4-BE49-F238E27FC236}">
                      <a16:creationId xmlns:a16="http://schemas.microsoft.com/office/drawing/2014/main" id="{CAC6FC50-786D-15BE-BC50-EA4C898A4741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0751C0A-3BCA-7331-8836-ABACDBF019DD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AF03CB3-3261-1961-9876-B81B66723830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B36A273-1F81-E1C8-D55F-3A005C646A1E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74E8967-492A-4F47-8E3D-D744547A11A3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DFF82026-49AC-1CEA-232B-4A5D5FA41C10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68206E61-4946-B7E7-9039-70D1AB58BB83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9" name="Freeform 8">
                    <a:extLst>
                      <a:ext uri="{FF2B5EF4-FFF2-40B4-BE49-F238E27FC236}">
                        <a16:creationId xmlns:a16="http://schemas.microsoft.com/office/drawing/2014/main" id="{4FB71D8C-6641-31E9-174E-D3FC0FC349B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5F00F86B-F48C-509B-85D6-8B2FAC32CBE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C53448C5-036D-713F-3EE6-8329B029D6B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19E6D2A-1680-B995-6EC4-42405700B00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FB192C77-B373-A4CC-48E9-ADA8E3FACCF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06F345-9EED-93AE-039B-7F28376621C3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BC45E2-22EE-62C0-06C8-C8D3A47ED0D7}"/>
              </a:ext>
            </a:extLst>
          </p:cNvPr>
          <p:cNvGrpSpPr/>
          <p:nvPr/>
        </p:nvGrpSpPr>
        <p:grpSpPr>
          <a:xfrm>
            <a:off x="961572" y="254000"/>
            <a:ext cx="6350000" cy="6350000"/>
            <a:chOff x="961572" y="254000"/>
            <a:chExt cx="6350000" cy="6350000"/>
          </a:xfrm>
        </p:grpSpPr>
        <p:pic>
          <p:nvPicPr>
            <p:cNvPr id="78850" name="Picture 2">
              <a:extLst>
                <a:ext uri="{FF2B5EF4-FFF2-40B4-BE49-F238E27FC236}">
                  <a16:creationId xmlns:a16="http://schemas.microsoft.com/office/drawing/2014/main" id="{4428EF52-7BB7-6083-F0B5-286473C30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572" y="254000"/>
              <a:ext cx="63500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FA23E7-A32C-0A3C-B06D-AB704E1F4219}"/>
                </a:ext>
              </a:extLst>
            </p:cNvPr>
            <p:cNvSpPr txBox="1"/>
            <p:nvPr/>
          </p:nvSpPr>
          <p:spPr>
            <a:xfrm rot="172158">
              <a:off x="3546019" y="1041392"/>
              <a:ext cx="19313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Something you’re passionate about</a:t>
              </a:r>
              <a:endParaRPr lang="en-US" sz="3600" dirty="0">
                <a:ln w="28575">
                  <a:noFill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CA24F02-3592-49C6-3FA3-4777B9D707E7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487064162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2D818A-D9D8-2DD0-E0ED-EE060FCCEB10}"/>
              </a:ext>
            </a:extLst>
          </p:cNvPr>
          <p:cNvGrpSpPr/>
          <p:nvPr/>
        </p:nvGrpSpPr>
        <p:grpSpPr>
          <a:xfrm>
            <a:off x="611380" y="984738"/>
            <a:ext cx="7107255" cy="4656085"/>
            <a:chOff x="915755" y="1377950"/>
            <a:chExt cx="6261628" cy="4102100"/>
          </a:xfrm>
        </p:grpSpPr>
        <p:pic>
          <p:nvPicPr>
            <p:cNvPr id="77826" name="Picture 2" descr="High Quality Yo Dawg Heard You Blank Meme Template">
              <a:extLst>
                <a:ext uri="{FF2B5EF4-FFF2-40B4-BE49-F238E27FC236}">
                  <a16:creationId xmlns:a16="http://schemas.microsoft.com/office/drawing/2014/main" id="{547D6540-022E-C15E-BC82-D606E21B9A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5755" y="1377950"/>
              <a:ext cx="6261628" cy="410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6D238D5-C033-AA1A-5A0D-7DE9A4D1E200}"/>
                </a:ext>
              </a:extLst>
            </p:cNvPr>
            <p:cNvSpPr txBox="1"/>
            <p:nvPr/>
          </p:nvSpPr>
          <p:spPr>
            <a:xfrm>
              <a:off x="974918" y="1409975"/>
              <a:ext cx="6058598" cy="460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YO DAWG, I HEARD YOU LIKE RETROS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4E44F0-9DA6-743C-3414-A68E029F929D}"/>
                </a:ext>
              </a:extLst>
            </p:cNvPr>
            <p:cNvSpPr txBox="1"/>
            <p:nvPr/>
          </p:nvSpPr>
          <p:spPr>
            <a:xfrm>
              <a:off x="1115594" y="4561272"/>
              <a:ext cx="5831091" cy="840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8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 I PUT A RETRO IN YOUR RETRO SO YOU CAN REFLECT WHILE YOU REFLECT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257F28-94B4-4626-31E5-698F7668AA1F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A2ADE3-F9CD-45F6-3C36-8E6EA7438193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97E552A-8C7B-4264-BD00-D9B0BA36BF26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A33986B0-DE5E-F8DB-EA49-E0F4B9D4A2A1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642D94A2-DB4C-4BC5-3FC3-1D7269367172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512A1BB-709C-5B56-D50F-96C286AEB3FC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69E5BAA-8FBA-FC3B-4590-11420C5B5348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C7F5679-65BE-2A52-A2B8-15E1FC6243AD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11F4DAB-881D-4DFF-1D72-827E3316B0AA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89D1408B-5BD0-4C0A-A782-9508D6FD1656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1610444-47BF-B35F-FC7F-39C02BBDB31D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D2B05ACE-04D6-0C79-C1DE-270DBA1EB04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8D9508DC-76AC-6FA4-1573-36C8FBCBAF5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CE84CFE-3335-8FE7-49DE-B81E0229839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29A19D50-EC2B-75BF-EB66-AB5EE1F1636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F8AAFD71-81FF-2D9F-EF4D-AA23DA3B89E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3E2D5A-C691-28F6-8CA3-AA3D9D29EA51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51C56DF-2A5D-7ED3-42F1-E235D8203761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948682196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1D2028-9F6D-B77E-1D39-C5131A2DE444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710216C-116C-4E02-95AA-5516C421D501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E4985B0-E580-47D6-4085-14B4C366BA92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3DE4401B-875F-6627-1597-FAD77709CFFC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6EC7E064-1435-F0F4-2AD6-0C0489EEB7D9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92B742D-526C-19B5-BE2E-536AFB7A3888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335E181-F685-1F3B-EC3F-0B2C228CB2C6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084E68B-56AC-8EF5-EBAF-2E623C668BCF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1E8A145-7AAC-CB14-8008-C8E6D1B8D337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3838EC51-F469-F1BF-D554-B2DD11E25A9E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097E1D30-0EC1-DF83-DA1B-15DAC7D47546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07CD3E54-B4D6-7091-793A-BEA08D2A337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7D0AB392-DB19-1190-85B7-AFAF21DD322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C5F9194-A0C4-CFBA-4FEB-2F33CF22919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3282AE4B-307C-1C51-CEB4-7C6C9E6DCEB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76B1C4F7-F7C7-BDF1-379A-B12C30944D4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6CC2C8-9231-6FB3-6155-9B0DB3FA4637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0F7508-86E7-C53E-020B-F62D52DBC961}"/>
              </a:ext>
            </a:extLst>
          </p:cNvPr>
          <p:cNvGrpSpPr/>
          <p:nvPr/>
        </p:nvGrpSpPr>
        <p:grpSpPr>
          <a:xfrm>
            <a:off x="185525" y="1215644"/>
            <a:ext cx="8481580" cy="4426712"/>
            <a:chOff x="185525" y="1215644"/>
            <a:chExt cx="8481580" cy="4426712"/>
          </a:xfrm>
        </p:grpSpPr>
        <p:pic>
          <p:nvPicPr>
            <p:cNvPr id="37890" name="Picture 2">
              <a:extLst>
                <a:ext uri="{FF2B5EF4-FFF2-40B4-BE49-F238E27FC236}">
                  <a16:creationId xmlns:a16="http://schemas.microsoft.com/office/drawing/2014/main" id="{DC9FA24B-B735-0F10-4C4B-676C38BD09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25" y="1215644"/>
              <a:ext cx="8481580" cy="4426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13BFC0-91B2-4CF9-4EF7-179C2FD94452}"/>
                </a:ext>
              </a:extLst>
            </p:cNvPr>
            <p:cNvSpPr txBox="1"/>
            <p:nvPr/>
          </p:nvSpPr>
          <p:spPr>
            <a:xfrm>
              <a:off x="1302585" y="3731673"/>
              <a:ext cx="30446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 DIFFICULT CHOICE, OPTION 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A6569C-2E61-46B4-20F7-C730B8F79466}"/>
                </a:ext>
              </a:extLst>
            </p:cNvPr>
            <p:cNvSpPr txBox="1"/>
            <p:nvPr/>
          </p:nvSpPr>
          <p:spPr>
            <a:xfrm>
              <a:off x="4810986" y="4055636"/>
              <a:ext cx="30446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 DIFFICULT CHOICE, OPTION B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1A7177-1602-9793-56FB-31DA12B8DAFC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2114479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A3F29E0-5AEE-33A6-91D1-8A5828368FDD}"/>
              </a:ext>
            </a:extLst>
          </p:cNvPr>
          <p:cNvGrpSpPr/>
          <p:nvPr/>
        </p:nvGrpSpPr>
        <p:grpSpPr>
          <a:xfrm>
            <a:off x="730758" y="571500"/>
            <a:ext cx="7048500" cy="5715000"/>
            <a:chOff x="2571750" y="571500"/>
            <a:chExt cx="7048500" cy="5715000"/>
          </a:xfrm>
        </p:grpSpPr>
        <p:pic>
          <p:nvPicPr>
            <p:cNvPr id="38914" name="Picture 2">
              <a:extLst>
                <a:ext uri="{FF2B5EF4-FFF2-40B4-BE49-F238E27FC236}">
                  <a16:creationId xmlns:a16="http://schemas.microsoft.com/office/drawing/2014/main" id="{044D87BF-33E7-DEE7-E888-83061436E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0" y="571500"/>
              <a:ext cx="70485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BD1F65C-8818-9799-96A1-6AAE49F23BF4}"/>
                </a:ext>
              </a:extLst>
            </p:cNvPr>
            <p:cNvSpPr txBox="1"/>
            <p:nvPr/>
          </p:nvSpPr>
          <p:spPr>
            <a:xfrm>
              <a:off x="4592451" y="5359940"/>
              <a:ext cx="27671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“BUZZWORD”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EB3045-FF88-BC12-B2AA-5C08BC06D7A1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0B68E74-B9CC-8305-0892-F17910CEFBBB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C95DC3B-6E09-82BD-8E50-93AF8D6DDEB4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50F3D427-3CC1-8E81-08E3-245B5F40F9D5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5189B67D-DC5B-314D-902C-E89DB775ABBF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FC0D27B-602B-056F-2837-8534B7C3F4B1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38CD667-08DD-50D0-51D7-1E8387FE6604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5EAF59E-1277-C5E4-CB4C-569F89937AFE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325D81F-A36B-DD0A-BC18-EC5AFD1DAA8A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05B8F3CF-1230-BE19-F10E-2C607E22E2E7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72C902AA-59F2-CBA5-28F3-7E0C79CA6C62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15C8D5E4-FF8D-E6E4-ABC7-49307AE9DBF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DCFB3452-5DB5-F3E2-A627-B77481CF8DB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0CD1CFB9-3F44-858B-E28C-C46A40FA860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1820E8A-1162-EA51-5CA7-7BC308D6974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7BC7CC9A-5A91-E87B-29FB-6A5EEE6D564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1CF54-8B1F-4C28-2E80-81915454103C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7034618-09F5-1311-C711-6F5B7EB48C8A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52113653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F91A65E-39D0-0F57-C585-13743FDBE528}"/>
              </a:ext>
            </a:extLst>
          </p:cNvPr>
          <p:cNvGrpSpPr/>
          <p:nvPr/>
        </p:nvGrpSpPr>
        <p:grpSpPr>
          <a:xfrm>
            <a:off x="2187887" y="0"/>
            <a:ext cx="5187119" cy="6858000"/>
            <a:chOff x="3544888" y="0"/>
            <a:chExt cx="5187119" cy="685800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F52AD42-F4A0-C1FC-71F8-D0232950B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888" y="0"/>
              <a:ext cx="51022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6284A2-44DB-47C1-9F7F-3F6063AF5FE4}"/>
                </a:ext>
              </a:extLst>
            </p:cNvPr>
            <p:cNvSpPr txBox="1"/>
            <p:nvPr/>
          </p:nvSpPr>
          <p:spPr>
            <a:xfrm>
              <a:off x="3679476" y="2577831"/>
              <a:ext cx="1168911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WHO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3D758C-E9F8-EDC3-27BA-A54CFC07881F}"/>
                </a:ext>
              </a:extLst>
            </p:cNvPr>
            <p:cNvSpPr txBox="1"/>
            <p:nvPr/>
          </p:nvSpPr>
          <p:spPr>
            <a:xfrm>
              <a:off x="6882586" y="713629"/>
              <a:ext cx="1786066" cy="132343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+VE</a:t>
              </a:r>
              <a:b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</a:br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CHARGE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5D0A54-9B3D-FF77-0D25-B28E03E0F8AF}"/>
                </a:ext>
              </a:extLst>
            </p:cNvPr>
            <p:cNvSpPr txBox="1"/>
            <p:nvPr/>
          </p:nvSpPr>
          <p:spPr>
            <a:xfrm>
              <a:off x="3611348" y="5129194"/>
              <a:ext cx="1305165" cy="9541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-VE</a:t>
              </a:r>
              <a:b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</a:br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CHARGE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A6372B-EC41-C2AB-F670-8523863BC6AE}"/>
                </a:ext>
              </a:extLst>
            </p:cNvPr>
            <p:cNvSpPr txBox="1"/>
            <p:nvPr/>
          </p:nvSpPr>
          <p:spPr>
            <a:xfrm>
              <a:off x="7266541" y="4078444"/>
              <a:ext cx="1465466" cy="1077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+VE</a:t>
              </a:r>
              <a:b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</a:br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CHARGE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AD899AC-14AC-3D6B-1A0C-4AB5B4A9B15D}"/>
              </a:ext>
            </a:extLst>
          </p:cNvPr>
          <p:cNvSpPr txBox="1"/>
          <p:nvPr/>
        </p:nvSpPr>
        <p:spPr>
          <a:xfrm>
            <a:off x="5144372" y="5375415"/>
            <a:ext cx="1168911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WHO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3DE69A-0C6F-B9CE-C435-1579DE8F9877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57D3E8-E4F5-CE15-A7B6-070ABB8E4A8C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8F3CD39-AC4E-81EF-6DF4-7343D1DC9BCE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21" name="Left Arrow 20">
                  <a:extLst>
                    <a:ext uri="{FF2B5EF4-FFF2-40B4-BE49-F238E27FC236}">
                      <a16:creationId xmlns:a16="http://schemas.microsoft.com/office/drawing/2014/main" id="{0D06BA83-8619-362A-01E9-E8F88A965C7F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B63653A0-760F-DAB4-F35C-796B0579FD7F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6C5607E-A1E9-FE7C-DE32-0B8297A3EA66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8D590BF-589D-2421-8BF7-16393A6E9D30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A078BDE-191B-1E32-6175-500B7C5F6FA2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248B707-F5D4-EBF5-6F9C-3E7B94D224CC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A939578-D741-610B-2724-558CFA88F6B0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76D89A3-C630-CD0A-75B3-C2684C06D363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5D0640F0-335E-5880-D104-CC6B6422498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FC4A0342-DD84-2D73-E525-C23F8C1984C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26049239-D345-328A-B14C-18BD06C1C47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547E3E55-E9FF-554F-13F6-3496200A61E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3504D1D0-3B56-B74B-ACA2-5B2FAFE7C4F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EC386A-4640-5CF9-21E4-CEB4174D09A3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1C9612D-238D-F7CD-7CF2-64694D25BE35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73504368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F9B063-14B8-7E1D-6F9C-842C9665CB3C}"/>
              </a:ext>
            </a:extLst>
          </p:cNvPr>
          <p:cNvGrpSpPr/>
          <p:nvPr/>
        </p:nvGrpSpPr>
        <p:grpSpPr>
          <a:xfrm>
            <a:off x="1986485" y="0"/>
            <a:ext cx="4559300" cy="6858000"/>
            <a:chOff x="3816350" y="0"/>
            <a:chExt cx="4559300" cy="6858000"/>
          </a:xfrm>
        </p:grpSpPr>
        <p:pic>
          <p:nvPicPr>
            <p:cNvPr id="40962" name="Picture 2">
              <a:extLst>
                <a:ext uri="{FF2B5EF4-FFF2-40B4-BE49-F238E27FC236}">
                  <a16:creationId xmlns:a16="http://schemas.microsoft.com/office/drawing/2014/main" id="{EAD740F2-A927-3BB4-FC83-A9DC95AA3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350" y="0"/>
              <a:ext cx="45593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14B5F0-C07A-1F27-98B3-ED4254A6B942}"/>
                </a:ext>
              </a:extLst>
            </p:cNvPr>
            <p:cNvSpPr txBox="1"/>
            <p:nvPr/>
          </p:nvSpPr>
          <p:spPr>
            <a:xfrm>
              <a:off x="4970533" y="145915"/>
              <a:ext cx="22509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AGILE COACH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16004C-7895-7F34-ECAC-F6D01659CB1B}"/>
                </a:ext>
              </a:extLst>
            </p:cNvPr>
            <p:cNvSpPr txBox="1"/>
            <p:nvPr/>
          </p:nvSpPr>
          <p:spPr>
            <a:xfrm rot="1282285">
              <a:off x="4771893" y="5205309"/>
              <a:ext cx="21571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RETROS</a:t>
              </a:r>
              <a:endParaRPr lang="en-US" sz="4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83AED0-737C-0100-EDE7-A38A5C0F1FD4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6B0E03-34DA-5FA1-D306-1F3690AA82D3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736E762-6E3A-275F-7026-73CA1C0CB429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A808FDE8-33A0-15F8-0B2A-CAE2EA1F230D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6AC0A4CC-7D62-EAEB-0702-7E504E452077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0307C97-2CD9-3444-7F88-3095146D3582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094D8F8-E639-BA89-595B-8B469A692AED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9A78983-F582-AA03-53EF-041A76BD3C79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EB8160A-0D8C-7C12-415E-3AA257C9C5A6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C7CB620E-C538-C017-82AF-F1FC4461654B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92746359-8332-C995-E703-9D67B1CB1344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8CDA270D-F4C1-AADF-173E-D0B4C39EBFE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7D41B3C5-5FCC-2028-05E0-0724AD8E74F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EE60FD2-8BC1-5CF2-E95B-0C68BA9A799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B04925B-0D66-9744-618E-A1FA5274D61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241CC7-7CE7-3591-6203-172DD08478D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E85FB2-F158-0358-BEEB-2C01CDFD2157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F9CBEA2-F922-05F7-17D1-F0875B0F1332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788746140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632EEFC-79DF-8592-DCB7-F81772690FE8}"/>
              </a:ext>
            </a:extLst>
          </p:cNvPr>
          <p:cNvGrpSpPr/>
          <p:nvPr/>
        </p:nvGrpSpPr>
        <p:grpSpPr>
          <a:xfrm>
            <a:off x="844855" y="717550"/>
            <a:ext cx="7416800" cy="5422900"/>
            <a:chOff x="2387600" y="717550"/>
            <a:chExt cx="7416800" cy="5422900"/>
          </a:xfrm>
        </p:grpSpPr>
        <p:pic>
          <p:nvPicPr>
            <p:cNvPr id="45058" name="Picture 2">
              <a:extLst>
                <a:ext uri="{FF2B5EF4-FFF2-40B4-BE49-F238E27FC236}">
                  <a16:creationId xmlns:a16="http://schemas.microsoft.com/office/drawing/2014/main" id="{FDBE9F3A-ACF4-DFDF-EC7B-CB94262DD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7600" y="717550"/>
              <a:ext cx="7416800" cy="542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6555B8-1243-E4FB-0044-583DAA2B7EB1}"/>
                </a:ext>
              </a:extLst>
            </p:cNvPr>
            <p:cNvSpPr txBox="1"/>
            <p:nvPr/>
          </p:nvSpPr>
          <p:spPr>
            <a:xfrm>
              <a:off x="5387208" y="5116749"/>
              <a:ext cx="11192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93A5A1-B17C-6618-B781-AA76497685C8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D6A979-48EE-D0C9-2352-F2837CD675FC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1B25A93-F604-A50E-FCF1-6F4EADE0CE34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203F0406-09E2-62B3-704B-E3D74A260AC1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3D62832F-87CD-B780-FC2B-6B18DFFD7351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0779C56-9436-7C59-BF90-0B952FD31F9C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F99B3CC-ED39-F0A7-CD47-6F6A3FE232D6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9A5CC5E-6B48-4C69-4AD2-E9B53B760F3E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08AD0F7-0115-B8EF-EB7C-588788CC6D90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1932281-AB52-66B7-807E-1CCE1B7F4914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EEF91EE-AC94-376F-B0FF-577D15370E1E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5E705E6C-B1E4-F86A-7B4C-35B3396D93A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BEEB194F-F98D-BCE2-E8AF-BD73155C99B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358C1035-5260-8782-0E29-284ECE27AB1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A7610289-07A5-B29B-8791-C719DCC1755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F9AD8CDF-6D1E-75DA-04D0-FD230520E59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84348C-C85D-A154-A70D-67378473DB5C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D42B6B3-45F1-E312-D03C-DAA60288F60E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447101638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49CCF1-3926-3B85-E162-F1A2D0FFEB69}"/>
              </a:ext>
            </a:extLst>
          </p:cNvPr>
          <p:cNvGrpSpPr/>
          <p:nvPr/>
        </p:nvGrpSpPr>
        <p:grpSpPr>
          <a:xfrm>
            <a:off x="556768" y="673100"/>
            <a:ext cx="8128000" cy="5511800"/>
            <a:chOff x="2032000" y="673100"/>
            <a:chExt cx="8128000" cy="5511800"/>
          </a:xfrm>
        </p:grpSpPr>
        <p:pic>
          <p:nvPicPr>
            <p:cNvPr id="46082" name="Picture 2">
              <a:extLst>
                <a:ext uri="{FF2B5EF4-FFF2-40B4-BE49-F238E27FC236}">
                  <a16:creationId xmlns:a16="http://schemas.microsoft.com/office/drawing/2014/main" id="{D544A3B7-5A62-1F3B-7229-1D776875F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673100"/>
              <a:ext cx="8128000" cy="551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E9A8BBC-5CD8-674E-713C-8433B5C6E7C6}"/>
                </a:ext>
              </a:extLst>
            </p:cNvPr>
            <p:cNvSpPr txBox="1"/>
            <p:nvPr/>
          </p:nvSpPr>
          <p:spPr>
            <a:xfrm>
              <a:off x="3462252" y="4286548"/>
              <a:ext cx="539851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really tough question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7A2B30D-32BF-2277-20EF-CD221BFBE8CF}"/>
                </a:ext>
              </a:extLst>
            </p:cNvPr>
            <p:cNvSpPr txBox="1"/>
            <p:nvPr/>
          </p:nvSpPr>
          <p:spPr>
            <a:xfrm>
              <a:off x="3462252" y="4995312"/>
              <a:ext cx="83869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3D7DCB-361D-3AB1-E434-42D6B2637B07}"/>
                </a:ext>
              </a:extLst>
            </p:cNvPr>
            <p:cNvSpPr txBox="1"/>
            <p:nvPr/>
          </p:nvSpPr>
          <p:spPr>
            <a:xfrm>
              <a:off x="3462252" y="5527091"/>
              <a:ext cx="813108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Tough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B2E78A-8551-88CF-AFAF-6F282EE7D318}"/>
                </a:ext>
              </a:extLst>
            </p:cNvPr>
            <p:cNvSpPr txBox="1"/>
            <p:nvPr/>
          </p:nvSpPr>
          <p:spPr>
            <a:xfrm>
              <a:off x="6620498" y="4995311"/>
              <a:ext cx="825867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Really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DF89FC-E4C3-7E6A-894D-68AC7F998CEC}"/>
                </a:ext>
              </a:extLst>
            </p:cNvPr>
            <p:cNvSpPr txBox="1"/>
            <p:nvPr/>
          </p:nvSpPr>
          <p:spPr>
            <a:xfrm>
              <a:off x="6620498" y="5527090"/>
              <a:ext cx="1069524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FD3D45-0CF2-BAC1-F8C5-2F2AD37C34DA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5DC959-8049-F32E-4975-02C9E6E92B6F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E59F45-CCE4-28F1-A9ED-233FC6DCD810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20" name="Left Arrow 19">
                  <a:extLst>
                    <a:ext uri="{FF2B5EF4-FFF2-40B4-BE49-F238E27FC236}">
                      <a16:creationId xmlns:a16="http://schemas.microsoft.com/office/drawing/2014/main" id="{7B93C0CC-254E-5C3B-E52A-21CD32543813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9FB2A286-900D-FB89-8181-91C940AD23AE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B485A36-9C2A-3E44-E26A-1CB4321424CD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C32CFDD-6227-1996-8109-ECB7F29E6659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7D3D414-C7D0-504B-4087-82722B42CDE2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289AAB1-8C4A-6903-E761-1C249E8B19C6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D2AAFFD3-6C2E-8B14-4389-5AA5A9950B75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A43E5DA-55FE-97FF-3574-BEB50850506C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387929DF-B67B-FB5E-D68A-6C3D9E2569B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206C2BE-006C-2556-F73B-49A9970E20F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EE99D994-CE1D-2E3F-DA74-953ED04F8B5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C4DB038D-4AAA-63DB-73EA-08D4A537519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4060859D-E07D-6089-1716-D0EB3273A85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281148-BE50-6FEE-20DF-533304A6CE5A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8F55BBF-3EC2-372F-E8E0-5F18EBB72849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133672328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1A5812-0824-6D1E-8B91-ABCEB7A36700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A16D8-DF0A-557B-3BD6-E415BE30317B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E63F8EF-A74A-651D-D143-5718B2161FFF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89620AB7-7472-32F9-546D-5587380FF43C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76303395-458D-8566-ED64-A8E29A57160F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F245FC8-6217-CA39-F819-93744C62A18B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1CD6E77-3C6E-B5B0-9FD4-AF7627A2FA4B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2821082-A5C9-57D8-B6BA-09A0FE2F7FAD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EC9D9B7-C502-537E-EE74-87B9037E3D69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6C768599-6FF4-B73E-FBBD-B95E2B7CAF55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3217C97-FAC3-DA89-9AE1-3FB6B41D452C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08943E6E-5554-5435-63F7-CF0B9A2D194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F4E48AEA-4A85-0F2B-8298-14A247B7A6F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1652D9E-B4DC-1E9F-2AA3-D3410AE812A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2B1E33B-B315-07FA-B14E-00D64A1D9BA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5C0E22A-2596-C85C-0567-DA8CBA1ECBB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E3F76B-674D-CB0C-BC88-4F5A3BC0BC01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379EE0-27C7-C3BF-B65B-DF2FF9A47014}"/>
              </a:ext>
            </a:extLst>
          </p:cNvPr>
          <p:cNvGrpSpPr/>
          <p:nvPr/>
        </p:nvGrpSpPr>
        <p:grpSpPr>
          <a:xfrm>
            <a:off x="560973" y="926714"/>
            <a:ext cx="7761224" cy="5200020"/>
            <a:chOff x="560973" y="926714"/>
            <a:chExt cx="7761224" cy="5200020"/>
          </a:xfrm>
        </p:grpSpPr>
        <p:pic>
          <p:nvPicPr>
            <p:cNvPr id="47106" name="Picture 2">
              <a:extLst>
                <a:ext uri="{FF2B5EF4-FFF2-40B4-BE49-F238E27FC236}">
                  <a16:creationId xmlns:a16="http://schemas.microsoft.com/office/drawing/2014/main" id="{CBDAA2E8-9E6F-D112-B092-C7463C966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973" y="926714"/>
              <a:ext cx="7761224" cy="5200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347E6A-A9CC-68FE-B223-76B268A6C55A}"/>
                </a:ext>
              </a:extLst>
            </p:cNvPr>
            <p:cNvSpPr txBox="1"/>
            <p:nvPr/>
          </p:nvSpPr>
          <p:spPr>
            <a:xfrm>
              <a:off x="762172" y="5158356"/>
              <a:ext cx="7361697" cy="95410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OR STATING SOMETHING THAT SHOULDN’T BE SAD</a:t>
              </a:r>
              <a:b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</a:br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(</a:t>
              </a:r>
              <a:r>
                <a:rPr lang="en-US" sz="28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ie</a:t>
              </a:r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 KERMIT IS BEING OVER-DRAMATIC)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B59DAE-0CC8-FDD4-3199-A1BE2B884104}"/>
                </a:ext>
              </a:extLst>
            </p:cNvPr>
            <p:cNvSpPr txBox="1"/>
            <p:nvPr/>
          </p:nvSpPr>
          <p:spPr>
            <a:xfrm>
              <a:off x="864158" y="1145751"/>
              <a:ext cx="71745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TELLING A JOKE ABOUT SOMETHING SAD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A9C6896-E281-0EEA-7323-25603EC2CEC4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912837631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500A59F-289B-B0D3-B846-64421B16C6F6}"/>
              </a:ext>
            </a:extLst>
          </p:cNvPr>
          <p:cNvGrpSpPr/>
          <p:nvPr/>
        </p:nvGrpSpPr>
        <p:grpSpPr>
          <a:xfrm>
            <a:off x="601218" y="363202"/>
            <a:ext cx="7892668" cy="5919010"/>
            <a:chOff x="601218" y="261257"/>
            <a:chExt cx="7892668" cy="591901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A98DF0-5D9C-CC73-EF7E-118ABFE83A0E}"/>
                </a:ext>
              </a:extLst>
            </p:cNvPr>
            <p:cNvSpPr/>
            <p:nvPr/>
          </p:nvSpPr>
          <p:spPr>
            <a:xfrm>
              <a:off x="601218" y="261257"/>
              <a:ext cx="7892668" cy="834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130" name="Picture 2">
              <a:extLst>
                <a:ext uri="{FF2B5EF4-FFF2-40B4-BE49-F238E27FC236}">
                  <a16:creationId xmlns:a16="http://schemas.microsoft.com/office/drawing/2014/main" id="{37AD95BF-6B71-CA29-0931-CE8B0CBEDC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1218" y="1095270"/>
              <a:ext cx="7892668" cy="5084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9A79A47-9971-C1F5-80CB-6B03F9EFD7EE}"/>
                </a:ext>
              </a:extLst>
            </p:cNvPr>
            <p:cNvSpPr txBox="1"/>
            <p:nvPr/>
          </p:nvSpPr>
          <p:spPr>
            <a:xfrm>
              <a:off x="713434" y="477678"/>
              <a:ext cx="7636746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>
                  <a:ln w="190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Something that should be simple, but is in fact quite confusing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8B3BB07-9356-1FDB-35B7-25514D4FA038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D86E5A-5CBA-CB2A-37C1-18F497E4AC2F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B6ADB69-1127-7155-0A56-E8DC215FC414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33D8B809-4202-6E26-FA9E-B3C5931E9EEF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5268E990-8EFD-DC4E-C97B-CCEDEA91F63C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690DFF0-8989-3AC4-A938-D611B1AD70B5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879982C-85B0-E3FE-50B7-C119FEDFE860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DF48871-5B7B-2E12-88D0-8CF88DD97616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2A6557F-3880-FDE0-60BE-DA077D9ACDB2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D0905A48-687B-2307-B0C6-93F6B02231B2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E8174983-1483-E423-30A5-CAE72794F94A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1F07B1C4-3AFB-DE44-2B5A-D6776797A97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C529D63D-5E7D-3CC7-9CEB-558B1DEC8AD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5F733D9-0975-D21B-4583-73D1F8D9636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D8CDBF0-6C3A-D959-CFC0-96629C7978F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2E9281C2-C415-410C-6532-7C3645218F9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63EB5F-47C9-6175-976A-AA2973DBFB13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372806E-08D9-81F5-F64E-1BBA1DF92E43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639640503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A7D031-91D9-52E4-566A-FCB14F1FA2D5}"/>
              </a:ext>
            </a:extLst>
          </p:cNvPr>
          <p:cNvGrpSpPr/>
          <p:nvPr/>
        </p:nvGrpSpPr>
        <p:grpSpPr>
          <a:xfrm>
            <a:off x="1261083" y="234950"/>
            <a:ext cx="6350000" cy="6388100"/>
            <a:chOff x="2921000" y="234950"/>
            <a:chExt cx="6350000" cy="6388100"/>
          </a:xfrm>
        </p:grpSpPr>
        <p:pic>
          <p:nvPicPr>
            <p:cNvPr id="49154" name="Picture 2">
              <a:extLst>
                <a:ext uri="{FF2B5EF4-FFF2-40B4-BE49-F238E27FC236}">
                  <a16:creationId xmlns:a16="http://schemas.microsoft.com/office/drawing/2014/main" id="{30196ECB-1F97-435F-F32E-BE92C9D7F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0" y="234950"/>
              <a:ext cx="6350000" cy="638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D6C7AB8-E2B9-7E34-144F-806D3E533380}"/>
                </a:ext>
              </a:extLst>
            </p:cNvPr>
            <p:cNvSpPr txBox="1"/>
            <p:nvPr/>
          </p:nvSpPr>
          <p:spPr>
            <a:xfrm>
              <a:off x="3417909" y="308255"/>
              <a:ext cx="26331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REMEMBERED SOMETHING IMPORTANT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A0E5EB-2824-D90A-E2CE-A9D889BD1406}"/>
                </a:ext>
              </a:extLst>
            </p:cNvPr>
            <p:cNvSpPr txBox="1"/>
            <p:nvPr/>
          </p:nvSpPr>
          <p:spPr>
            <a:xfrm>
              <a:off x="6241965" y="470294"/>
              <a:ext cx="1513952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GO TO SLEEP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E8A371-4B6E-E9E4-DF03-FD17B412B64D}"/>
                </a:ext>
              </a:extLst>
            </p:cNvPr>
            <p:cNvSpPr txBox="1"/>
            <p:nvPr/>
          </p:nvSpPr>
          <p:spPr>
            <a:xfrm>
              <a:off x="3008792" y="3606130"/>
              <a:ext cx="3042255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REMEBERED SOMETHING SUPER IMPORTANT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B52956-E205-7DF9-40DB-64210F5B693D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38907D-06B5-B4C8-BFB3-D03659E20D02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8423183-5C9A-698D-EAF3-1C07347A0775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8" name="Left Arrow 17">
                  <a:extLst>
                    <a:ext uri="{FF2B5EF4-FFF2-40B4-BE49-F238E27FC236}">
                      <a16:creationId xmlns:a16="http://schemas.microsoft.com/office/drawing/2014/main" id="{FBA71A2C-7194-8EC4-578F-C9987039DDDE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0BE38A23-39F4-EED0-13CE-ECFE10F9B9B2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BACA26E-FD4E-0CDE-FA28-C0BAAE9D0027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FA62EFE-2593-EE10-E3B7-A050DBDA8569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9F95861-9384-9C41-EE79-659CD2F03686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4B14093-22F4-E957-8C10-B8993B1FF14A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C384E34-B0EB-F9EB-3C9E-DFA8BBB6B84F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511F128-C343-987E-6C57-E09668DEB1E0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F6DE68E9-408C-1371-42F3-4823213A9D5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EA1877CE-FC55-5354-3FE2-999788E82EF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30940FE7-D395-58EF-DBA6-D6789D135DB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1AAEBAD1-530D-BD1E-8678-22D0155DCE5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572D89B4-CF3E-83CA-3421-A12B9AE7098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941D0-9ECD-87D8-C97E-64F41B3D58A6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18A479F-FFA8-5AB4-9F96-5060AC03A4EE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689496014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160567C-E586-A759-0B06-21921AAF97F6}"/>
              </a:ext>
            </a:extLst>
          </p:cNvPr>
          <p:cNvGrpSpPr/>
          <p:nvPr/>
        </p:nvGrpSpPr>
        <p:grpSpPr>
          <a:xfrm>
            <a:off x="1078112" y="620776"/>
            <a:ext cx="6335353" cy="5616447"/>
            <a:chOff x="1078112" y="620776"/>
            <a:chExt cx="6335353" cy="5616447"/>
          </a:xfrm>
        </p:grpSpPr>
        <p:pic>
          <p:nvPicPr>
            <p:cNvPr id="51202" name="Picture 2">
              <a:extLst>
                <a:ext uri="{FF2B5EF4-FFF2-40B4-BE49-F238E27FC236}">
                  <a16:creationId xmlns:a16="http://schemas.microsoft.com/office/drawing/2014/main" id="{E0E44690-9648-9625-6883-762C6FC32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112" y="620776"/>
              <a:ext cx="6335353" cy="5616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C79F176-74B0-1F8C-FBCC-546924132CE7}"/>
                </a:ext>
              </a:extLst>
            </p:cNvPr>
            <p:cNvSpPr txBox="1"/>
            <p:nvPr/>
          </p:nvSpPr>
          <p:spPr>
            <a:xfrm>
              <a:off x="1252070" y="5057881"/>
              <a:ext cx="1674171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4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Jira Admin Privileges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E042C8-2C8F-45E0-B863-0A10DA1296E5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D8BB11-70C4-A987-1AF7-172F79CFEFF9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AB8FEDB-89E9-16F4-9920-ED62BF90C701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B09F9031-894B-8A34-DE88-A476B5CD656F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C71CAA82-DA72-2191-0461-30FBF6A40A06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0C157F9-CE1A-2C0F-A1BE-9D99612429A6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456DC96-1C05-6889-06ED-F185E8948103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CD9DBBF-85C0-97DB-9213-BF3C2E6019B4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6F1EE98-27D2-6274-B7F8-531559138AA2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4B3969D3-1B48-C55A-E163-958B6B6C7E6C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4D15651-F7AF-C676-F7AA-8B8D78B432E4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76323A1B-1D1E-5BF0-7BC8-9372E90EA8A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2F1DE45-6871-7170-65B5-7DEABC46930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7381AE59-C087-A151-ACE0-A3FD3DAA5D6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48336A46-3929-89B9-4E32-422748208AA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B89F48B-19A2-40E2-A3EB-685B0437E77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4C9189-399B-3A1D-E4D0-1DC290A00B89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680020E-419D-8717-1CF9-AECE9E89DF78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194468789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38CF2-E8BF-01CE-3CF4-F0415D0D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C9209C-D683-4236-2023-5A48746B0EFF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424A3E-F10B-EC55-4198-3F8CDC6BA24C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1C9A1D0-B8C0-BF82-C920-669E24F9D6ED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AC1009BF-587A-8CF1-C032-8265941FF659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9B65FCE3-EE07-6685-4EAE-19E4A9744E42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EC71743-EDE9-7D05-1A7D-D7136D5DCA26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5D0DFC6-B73E-B566-67D0-FA4597868D74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C761D52-E23D-FB6F-9404-EB654CA1B4DE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445BBC1-3860-D26C-9AEC-93937F1F025B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373EF4DD-1F28-BEA0-B804-AB7BCFDF04D7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CA123709-B308-927A-D202-703E156257E9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53D12D18-845D-6063-7EC1-4D0381A12B2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C256532-473A-B178-B2E6-D207AF439BE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6B8E92F9-ED34-7262-BC4A-632EFE57AD0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7B248FF-A497-ABAA-F63C-DE4ACAE8818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8B23A4E9-B7A9-78C8-377B-166AF5C185E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E8AEC6-5265-CE50-AB26-BDCE7868F121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44CDB-64B4-1642-7C6B-5C94CA655DA9}"/>
              </a:ext>
            </a:extLst>
          </p:cNvPr>
          <p:cNvGrpSpPr/>
          <p:nvPr/>
        </p:nvGrpSpPr>
        <p:grpSpPr>
          <a:xfrm>
            <a:off x="2187211" y="0"/>
            <a:ext cx="4067175" cy="6858000"/>
            <a:chOff x="2187211" y="0"/>
            <a:chExt cx="4067175" cy="6858000"/>
          </a:xfrm>
        </p:grpSpPr>
        <p:pic>
          <p:nvPicPr>
            <p:cNvPr id="79874" name="Picture 2" descr="High Quality Giant vs man Blank Meme Template">
              <a:extLst>
                <a:ext uri="{FF2B5EF4-FFF2-40B4-BE49-F238E27FC236}">
                  <a16:creationId xmlns:a16="http://schemas.microsoft.com/office/drawing/2014/main" id="{7830FA01-3420-AED1-3D75-798571C41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211" y="0"/>
              <a:ext cx="406717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781DAFC-54C6-3028-7264-5965089EA887}"/>
                </a:ext>
              </a:extLst>
            </p:cNvPr>
            <p:cNvSpPr txBox="1"/>
            <p:nvPr/>
          </p:nvSpPr>
          <p:spPr>
            <a:xfrm>
              <a:off x="3231041" y="1491195"/>
              <a:ext cx="2556809" cy="13849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 POWERFUL AND NOBLE CHALLENGE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1765D4-2C71-6093-8860-51A32DEECE19}"/>
                </a:ext>
              </a:extLst>
            </p:cNvPr>
            <p:cNvSpPr txBox="1"/>
            <p:nvPr/>
          </p:nvSpPr>
          <p:spPr>
            <a:xfrm>
              <a:off x="2745170" y="4867936"/>
              <a:ext cx="971740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WHO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486BEFB-6886-E8B2-C62E-50E4CBE0E93F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4015316213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71D63B-1302-B028-7A7D-2B36D4E21D40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8F608B-F115-EF4E-6138-EB65E76B1AAD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B3EA31A-6EE0-BC80-47C2-414EE24FCCC6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4" name="Left Arrow 13">
                  <a:extLst>
                    <a:ext uri="{FF2B5EF4-FFF2-40B4-BE49-F238E27FC236}">
                      <a16:creationId xmlns:a16="http://schemas.microsoft.com/office/drawing/2014/main" id="{4A417B23-F667-3AC8-B2DF-FBE387CD6ED2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5" name="Right Arrow 14">
                  <a:extLst>
                    <a:ext uri="{FF2B5EF4-FFF2-40B4-BE49-F238E27FC236}">
                      <a16:creationId xmlns:a16="http://schemas.microsoft.com/office/drawing/2014/main" id="{1FD9B671-3A6E-B780-185D-7AFD75B5E9E1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B8927D3-0ECB-1112-303B-091C8420052F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C6310A4-0CAD-CC33-CA2D-21A5B154F501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02F4309-48DD-1D77-19C7-1749D9DE8536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AE0246D-7F85-47DE-B537-F799ED2173D6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96968A1D-70D7-B4C8-BA1E-9773BBE272F0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6DDD63FF-7B85-628E-A27E-9273BAAE4A6C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9" name="Freeform 8">
                    <a:extLst>
                      <a:ext uri="{FF2B5EF4-FFF2-40B4-BE49-F238E27FC236}">
                        <a16:creationId xmlns:a16="http://schemas.microsoft.com/office/drawing/2014/main" id="{A918D427-B21B-0153-3208-31691CFABEF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E1DA9ADB-EB9A-3D57-6DBB-5FF2C503097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03EB8692-6756-AA59-9DB5-D93EF8659BF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B3B31AF-3FC7-2E57-7C73-29C5CB1A4EF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3A8D4E07-BC77-94AB-CA68-317CD15A1A4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518F4E-4D3B-E836-ACE3-E58DDD70B1A5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E5E0CB-905C-1FC9-9C30-EF2FAD5E42F1}"/>
              </a:ext>
            </a:extLst>
          </p:cNvPr>
          <p:cNvGrpSpPr/>
          <p:nvPr/>
        </p:nvGrpSpPr>
        <p:grpSpPr>
          <a:xfrm>
            <a:off x="870857" y="668215"/>
            <a:ext cx="7362092" cy="5521569"/>
            <a:chOff x="870857" y="668215"/>
            <a:chExt cx="7362092" cy="5521569"/>
          </a:xfrm>
        </p:grpSpPr>
        <p:pic>
          <p:nvPicPr>
            <p:cNvPr id="75778" name="Picture 2" descr="High Quality Charlie Conspiracy (Always Sunny in Philidelphia) Blank Meme Template">
              <a:extLst>
                <a:ext uri="{FF2B5EF4-FFF2-40B4-BE49-F238E27FC236}">
                  <a16:creationId xmlns:a16="http://schemas.microsoft.com/office/drawing/2014/main" id="{96C294C4-BCB3-845F-BC4C-7AF4FF4F16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857" y="668215"/>
              <a:ext cx="7362092" cy="5521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57E0CB-5929-E5F5-17F6-2E0CD1CA709C}"/>
                </a:ext>
              </a:extLst>
            </p:cNvPr>
            <p:cNvSpPr txBox="1"/>
            <p:nvPr/>
          </p:nvSpPr>
          <p:spPr>
            <a:xfrm>
              <a:off x="1111654" y="5044630"/>
              <a:ext cx="6802080" cy="107721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ME TRYING TO EXPLAIN MY OVERLY COMPLEX PLAN OR CONSPIRACY THEORY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89B5AC0-7DD3-C081-54F5-C4952DD3083F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411534005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297685-C373-D499-24A9-BE4415A9E07A}"/>
              </a:ext>
            </a:extLst>
          </p:cNvPr>
          <p:cNvGrpSpPr/>
          <p:nvPr/>
        </p:nvGrpSpPr>
        <p:grpSpPr>
          <a:xfrm>
            <a:off x="1545678" y="0"/>
            <a:ext cx="5557837" cy="6858000"/>
            <a:chOff x="3316288" y="0"/>
            <a:chExt cx="5557837" cy="6858000"/>
          </a:xfrm>
        </p:grpSpPr>
        <p:pic>
          <p:nvPicPr>
            <p:cNvPr id="52226" name="Picture 2">
              <a:extLst>
                <a:ext uri="{FF2B5EF4-FFF2-40B4-BE49-F238E27FC236}">
                  <a16:creationId xmlns:a16="http://schemas.microsoft.com/office/drawing/2014/main" id="{CD70EA9B-CCC5-142A-CB25-C2F76A30B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288" y="0"/>
              <a:ext cx="55578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3FB76C-8332-2977-50C2-2B1FF12A4426}"/>
                </a:ext>
              </a:extLst>
            </p:cNvPr>
            <p:cNvSpPr txBox="1"/>
            <p:nvPr/>
          </p:nvSpPr>
          <p:spPr>
            <a:xfrm>
              <a:off x="3539119" y="5162678"/>
              <a:ext cx="5194999" cy="132343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I’M REALLY NOT HAPPY ABOUT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0055FD-6CCA-D33B-FD2B-30D41BE35319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CBE5A9-A50F-CF9B-AEF0-70484EDC7A32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E47D976-8D19-82F7-AA56-95B77FE49EBA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569DAD40-CA4F-0D30-E501-E9F87A09F454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6BDB4301-DA1F-4D89-DBBA-68025EE2CB52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EC9B239-0820-32A7-3347-5B0FC94F5239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2E96A2A-F02B-2F10-5886-D2A2946F7E23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307EDA7-3F92-2CF2-F0EE-C4E8E8D9EE60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EDF8433-6A9E-4D55-BA7A-C4E296C91045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29AACFCD-D294-116D-69AF-36A77FAFDB60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1536C7F3-4D04-6CFE-F771-2B3C4B446207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0EC349C8-0F09-A673-5111-6294077D623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97475DF-272B-A242-C721-8E45CD88271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FCFCF14E-2084-4576-4A57-842B641388D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921F9ED-62E3-D4FC-12BD-2F1E4359FF6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87C91BE-6974-851B-710F-C1936CFCFE4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C99E81-56E6-E946-C2E0-06A9E25EC3E7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CEC3AB-A1CC-2DC7-60B9-FBEF65AD0507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94430516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D5A555-858A-576E-C3CD-8C4D2A9F62F9}"/>
              </a:ext>
            </a:extLst>
          </p:cNvPr>
          <p:cNvGrpSpPr/>
          <p:nvPr/>
        </p:nvGrpSpPr>
        <p:grpSpPr>
          <a:xfrm>
            <a:off x="1223954" y="260350"/>
            <a:ext cx="6654800" cy="6337300"/>
            <a:chOff x="2768600" y="260350"/>
            <a:chExt cx="6654800" cy="6337300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321D9786-B0CA-A26F-D511-8BAE1ECC6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600" y="260350"/>
              <a:ext cx="6654800" cy="633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BC990D-0A35-F3C9-7EF7-262E009A95EC}"/>
                </a:ext>
              </a:extLst>
            </p:cNvPr>
            <p:cNvSpPr txBox="1"/>
            <p:nvPr/>
          </p:nvSpPr>
          <p:spPr>
            <a:xfrm rot="21066288">
              <a:off x="5591674" y="4698460"/>
              <a:ext cx="12939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6B0C9A-3D4E-0805-A816-69D9FC98B394}"/>
                </a:ext>
              </a:extLst>
            </p:cNvPr>
            <p:cNvSpPr txBox="1"/>
            <p:nvPr/>
          </p:nvSpPr>
          <p:spPr>
            <a:xfrm>
              <a:off x="4293448" y="1417425"/>
              <a:ext cx="108878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n w="2857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Boring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7E18D3-3CF3-E847-BA3D-A70D905AFBAE}"/>
                </a:ext>
              </a:extLst>
            </p:cNvPr>
            <p:cNvSpPr txBox="1"/>
            <p:nvPr/>
          </p:nvSpPr>
          <p:spPr>
            <a:xfrm>
              <a:off x="6227180" y="1048093"/>
              <a:ext cx="1387843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n w="2857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Drawn to this instead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A85F1E-F3CE-E18E-7403-0FBE26D9F858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44F984-E5D6-ED0A-08C1-A3CE36CCE9FE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B024F81-AF69-C83F-0046-11D99064AE8A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9" name="Left Arrow 18">
                  <a:extLst>
                    <a:ext uri="{FF2B5EF4-FFF2-40B4-BE49-F238E27FC236}">
                      <a16:creationId xmlns:a16="http://schemas.microsoft.com/office/drawing/2014/main" id="{586524CE-065D-68F2-64A3-F4680BF85BE5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7CB8C7F1-FBF2-FA35-960A-E4755EDB44AD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2739714-8BCF-2A26-4C7D-71C269607D25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accent2">
                    <a:lumMod val="50000"/>
                    <a:lumOff val="5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408BBE0-FB65-2CBA-756B-B0CE9CBAE93E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5FF1233-C22A-3C96-1845-35478101B2CF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9390401-AB6B-BD92-2198-23D2D1DB3183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2C2E8A98-3B87-361A-3E40-21495CC721E1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1FFA205F-EF42-2467-1ECB-66E506C78348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03CB8A06-552C-B7C8-230E-F9E07EA5DB3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8C93D6F-4545-D02E-9497-D1A521CEB01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57818E27-ECFC-FADC-94B5-78CE5BFD318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2EA2D7A-EA27-C3AA-D28F-65B229947BB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62EE3C82-CA07-6AD1-CEE5-C2457144A6F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7CF11E-AF04-397A-7F23-E720274A0ADC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3430C5D-B58A-CF5B-F02C-3522362A60FD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39256397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E0DA1D-4946-7BD8-1973-88E218495C7E}"/>
              </a:ext>
            </a:extLst>
          </p:cNvPr>
          <p:cNvGrpSpPr/>
          <p:nvPr/>
        </p:nvGrpSpPr>
        <p:grpSpPr>
          <a:xfrm>
            <a:off x="532129" y="1021686"/>
            <a:ext cx="7790068" cy="4814627"/>
            <a:chOff x="958850" y="254000"/>
            <a:chExt cx="10274300" cy="6350000"/>
          </a:xfrm>
        </p:grpSpPr>
        <p:pic>
          <p:nvPicPr>
            <p:cNvPr id="53250" name="Picture 2">
              <a:extLst>
                <a:ext uri="{FF2B5EF4-FFF2-40B4-BE49-F238E27FC236}">
                  <a16:creationId xmlns:a16="http://schemas.microsoft.com/office/drawing/2014/main" id="{011040BB-6015-D374-27B9-E2990945F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850" y="254000"/>
              <a:ext cx="102743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A3C1546-BE16-84EA-E1E0-18A7E009BB5C}"/>
                </a:ext>
              </a:extLst>
            </p:cNvPr>
            <p:cNvSpPr txBox="1"/>
            <p:nvPr/>
          </p:nvSpPr>
          <p:spPr>
            <a:xfrm>
              <a:off x="1112483" y="4942925"/>
              <a:ext cx="5610366" cy="125836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BEHAVIOUR THAT SEEMS SELF-CONGRATULATORY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7BA15F-F715-ECBE-A0FF-D0852E46BA99}"/>
                </a:ext>
              </a:extLst>
            </p:cNvPr>
            <p:cNvSpPr txBox="1"/>
            <p:nvPr/>
          </p:nvSpPr>
          <p:spPr>
            <a:xfrm>
              <a:off x="6722849" y="3523752"/>
              <a:ext cx="1541674" cy="9336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WHO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820312E-501E-5220-BB85-86D9017062FF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07F05E3-37F4-FDB7-DC6C-80B42DE636B8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C6872B6-AD43-477C-E687-0CBB5B261362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6480A062-478A-4DC0-BD95-FD12ADA20953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80542646-7A34-C2BB-1929-AE25F7D8C623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456D674-49A2-AE4A-ADA5-0C86127ADD8A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4FB6AB4-EA46-4A12-54E0-BEC7FC929006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7624D66-EE85-0407-7080-701DF3AE4624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6DECA52-DA74-8507-EDFE-776688E0848E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22A6F049-DE03-A4A2-396E-E69A92BCE03C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51CCB888-8648-8453-B7E5-E5411C6693E5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DEA083C9-587E-F839-4B15-A5F2F3A22FA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42B9859D-977D-DB44-59EC-16C28EADA99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A300D4EA-6D26-B08E-D4B5-DF5D6E45D3B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95E17B8-1936-D390-094B-1925283ABF2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1CEA56B0-6298-BE53-9AA9-C33E11FA166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6E82E8-FC5A-55C4-8FEE-6F4A39D9CCA7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469D0A8-1395-51E5-4F28-62A08EE3FD03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546358212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3D112F-D0D4-72E7-3DEE-CC3A657DD7AA}"/>
              </a:ext>
            </a:extLst>
          </p:cNvPr>
          <p:cNvGrpSpPr/>
          <p:nvPr/>
        </p:nvGrpSpPr>
        <p:grpSpPr>
          <a:xfrm>
            <a:off x="427615" y="1007684"/>
            <a:ext cx="8193024" cy="5120640"/>
            <a:chOff x="1016000" y="254000"/>
            <a:chExt cx="10160000" cy="6350000"/>
          </a:xfrm>
        </p:grpSpPr>
        <p:pic>
          <p:nvPicPr>
            <p:cNvPr id="54274" name="Picture 2">
              <a:extLst>
                <a:ext uri="{FF2B5EF4-FFF2-40B4-BE49-F238E27FC236}">
                  <a16:creationId xmlns:a16="http://schemas.microsoft.com/office/drawing/2014/main" id="{8F5424C1-71EB-4952-1960-3512E9879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254000"/>
              <a:ext cx="101600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30DD368-41B2-D501-7A1A-9E5E3EF554E3}"/>
                </a:ext>
              </a:extLst>
            </p:cNvPr>
            <p:cNvSpPr txBox="1"/>
            <p:nvPr/>
          </p:nvSpPr>
          <p:spPr>
            <a:xfrm rot="20707241">
              <a:off x="4352295" y="2050080"/>
              <a:ext cx="3487409" cy="1946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rabicPeriod"/>
              </a:pPr>
              <a:r>
                <a:rPr lang="en-US" sz="24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Do the thing</a:t>
              </a:r>
            </a:p>
            <a:p>
              <a:pPr marL="742950" indent="-742950">
                <a:buAutoNum type="arabicPeriod"/>
              </a:pPr>
              <a:r>
                <a:rPr lang="en-US" sz="24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Do the other thing</a:t>
              </a:r>
            </a:p>
            <a:p>
              <a:pPr marL="742950" indent="-742950">
                <a:buAutoNum type="arabicPeriod"/>
              </a:pPr>
              <a:r>
                <a:rPr lang="en-US" sz="24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Also, bananas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022658-7597-A64C-04DC-DC886E6E9B8B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C3BD0D-956B-6E25-0412-F9D9755A51A0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8EAF126-A6B8-4D7E-EB30-87D094EB11EA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7E200292-A08B-F7B8-BE9D-319F6C699D93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216004A2-54B3-2138-C48B-903539905A6D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223BAB0E-35E6-F00B-FAE0-F9ED794DD18D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86305AE-76D8-A774-4391-A9BFA3A17199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DF86B9A-28D3-634A-E780-4FB0446FEC14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D97A1B3-2DB1-6529-38A8-EE74FA6BC531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DB6C6B34-AA59-2A3D-9D63-B9E2943D039D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E1A825D1-690C-2C7F-81B8-48A4CC9E9B9E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1C7FBA58-425A-3BE1-4399-25FE67258B0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3CE486C1-3EC9-7E96-AC69-27A2697C69D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97CE112-DE78-2102-9660-BC75C87EBB6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AF2E40C7-F3F0-0EAF-72B8-988963386A1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FC162919-C476-77FF-E7C7-24A3E611DEE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C30761-11C5-A0F4-4C72-32315AF46B3A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80F56BA-B2B8-DF0D-BAF3-01C761FB2624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704133147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047873-0CEA-F4EA-D9C0-5D5FB8D72556}"/>
              </a:ext>
            </a:extLst>
          </p:cNvPr>
          <p:cNvGrpSpPr/>
          <p:nvPr/>
        </p:nvGrpSpPr>
        <p:grpSpPr>
          <a:xfrm>
            <a:off x="1948307" y="0"/>
            <a:ext cx="5148263" cy="6858000"/>
            <a:chOff x="3521075" y="0"/>
            <a:chExt cx="5148263" cy="6858000"/>
          </a:xfrm>
        </p:grpSpPr>
        <p:pic>
          <p:nvPicPr>
            <p:cNvPr id="55298" name="Picture 2">
              <a:extLst>
                <a:ext uri="{FF2B5EF4-FFF2-40B4-BE49-F238E27FC236}">
                  <a16:creationId xmlns:a16="http://schemas.microsoft.com/office/drawing/2014/main" id="{0F1EBD32-7CC1-42A4-239F-68E80B258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075" y="0"/>
              <a:ext cx="514826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C176E0-D94F-CA33-0C1E-2AFF9B182B0E}"/>
                </a:ext>
              </a:extLst>
            </p:cNvPr>
            <p:cNvSpPr txBox="1"/>
            <p:nvPr/>
          </p:nvSpPr>
          <p:spPr>
            <a:xfrm>
              <a:off x="3746571" y="5296851"/>
              <a:ext cx="17919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TRUE ROOT CAUSE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F41ED85-44B6-C171-AD3C-BD7699A0C37D}"/>
                </a:ext>
              </a:extLst>
            </p:cNvPr>
            <p:cNvSpPr txBox="1"/>
            <p:nvPr/>
          </p:nvSpPr>
          <p:spPr>
            <a:xfrm>
              <a:off x="3602534" y="2003365"/>
              <a:ext cx="2080009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 RELATABLE PROBLEM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38D1423-1DE3-6517-C529-CEE1300E0A4D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26D665-F993-90A6-E236-0BE9790A6A98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B31380E-B92E-5522-27EF-3CE393610C17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9D4A1AE1-A8A7-5F80-AD2F-16EDB2606B66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010B8734-276A-136D-588D-040832D33952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37C3CC1-8970-A156-F161-9DBE6EA32424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15B757A-7984-713D-2487-0AAB0CF4BE06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6D0A870-7950-9575-BC73-8629B1EE14F1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AB78BA0-004E-8036-C2C1-FA565C91E528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0DF26A49-1853-C060-D5D3-608C60F1E6E8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960DF016-C13E-60E6-8DC0-EA7D26C097A5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CBB3B965-AECD-9811-63D9-8823D5CD2C7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B6162493-86C0-9C61-6D84-4682BC1E47C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A5F5A16B-9C71-0463-251C-052DFAAACCE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2EFDBD75-CE19-ED7C-2DB1-C76E9CF69B2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0280F1DD-69A5-1E8A-3097-92164322B97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A9ED81-67DC-1C6F-80A9-7A3170F9CA44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B53DEC7-F120-0EDD-4EB9-0DEE0E06838B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655307481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514BF55-E3FA-69DF-53C8-58CEA9C3AC0C}"/>
              </a:ext>
            </a:extLst>
          </p:cNvPr>
          <p:cNvGrpSpPr/>
          <p:nvPr/>
        </p:nvGrpSpPr>
        <p:grpSpPr>
          <a:xfrm>
            <a:off x="968528" y="254000"/>
            <a:ext cx="6908800" cy="6350000"/>
            <a:chOff x="2641600" y="254000"/>
            <a:chExt cx="6908800" cy="6350000"/>
          </a:xfrm>
        </p:grpSpPr>
        <p:pic>
          <p:nvPicPr>
            <p:cNvPr id="56322" name="Picture 2">
              <a:extLst>
                <a:ext uri="{FF2B5EF4-FFF2-40B4-BE49-F238E27FC236}">
                  <a16:creationId xmlns:a16="http://schemas.microsoft.com/office/drawing/2014/main" id="{B38FCF00-7431-F055-2908-9C9566251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600" y="254000"/>
              <a:ext cx="69088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1AF671-BA58-2394-CFB8-E1EBDBF09ED8}"/>
                </a:ext>
              </a:extLst>
            </p:cNvPr>
            <p:cNvSpPr txBox="1"/>
            <p:nvPr/>
          </p:nvSpPr>
          <p:spPr>
            <a:xfrm>
              <a:off x="3027026" y="2806036"/>
              <a:ext cx="21248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THREE THINGS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5244E4-68F1-E54B-27D6-D8058529C48F}"/>
                </a:ext>
              </a:extLst>
            </p:cNvPr>
            <p:cNvSpPr txBox="1"/>
            <p:nvPr/>
          </p:nvSpPr>
          <p:spPr>
            <a:xfrm>
              <a:off x="7119280" y="2806036"/>
              <a:ext cx="22910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VERY SIMILAR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DE9F52-DF8A-764B-0CA8-E774C6CFA6A9}"/>
                </a:ext>
              </a:extLst>
            </p:cNvPr>
            <p:cNvSpPr txBox="1"/>
            <p:nvPr/>
          </p:nvSpPr>
          <p:spPr>
            <a:xfrm>
              <a:off x="5581515" y="2076821"/>
              <a:ext cx="1829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THAT ARE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ED025C-D3DE-1385-2033-7E47103DB8CD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4E7660-C923-D810-FCA1-F4470DAD868E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32D94AB-D420-7EDF-60BF-9866B70DE4CA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8" name="Left Arrow 17">
                  <a:extLst>
                    <a:ext uri="{FF2B5EF4-FFF2-40B4-BE49-F238E27FC236}">
                      <a16:creationId xmlns:a16="http://schemas.microsoft.com/office/drawing/2014/main" id="{45144347-765D-3EE1-3B39-4AA0FC778FDC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7AEE225B-B16E-3FE0-CF99-D19C15400033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50D9CBB-B36A-1E8B-4B2F-5D63AC4F361B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FFEEB0F-1064-8F77-77FB-ABC4330511A4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8CB2091-E24C-57D2-A9CF-35F41E5AA145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68BB5EF-2D9D-4B0C-9BD6-830C6BC195FF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72EAEEF-0CA1-5167-E05A-B043D74863A5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7ED4B532-5660-4AFC-3460-58A79596F2EC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8E67D5F5-8E75-B23A-73AF-1D7195F0C22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E95CF10-6094-FEFD-9854-0BA1358AC87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0C360B8-684E-C255-DBC4-32C331324D8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20AEFEA-3455-4CFD-E3FE-2C452ECDEF9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9E2A07EA-0A8B-21CE-44B8-19AB5AAB6D9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8385D2-513E-3430-4988-C3E310D50122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215C4F-2A00-B414-D8F7-585F270564EB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579503666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62DC99-7E91-14C7-EC2E-70444EE375EE}"/>
              </a:ext>
            </a:extLst>
          </p:cNvPr>
          <p:cNvGrpSpPr/>
          <p:nvPr/>
        </p:nvGrpSpPr>
        <p:grpSpPr>
          <a:xfrm>
            <a:off x="687578" y="876808"/>
            <a:ext cx="7401357" cy="5104384"/>
            <a:chOff x="1492250" y="254000"/>
            <a:chExt cx="9207500" cy="6350000"/>
          </a:xfrm>
        </p:grpSpPr>
        <p:pic>
          <p:nvPicPr>
            <p:cNvPr id="57346" name="Picture 2">
              <a:extLst>
                <a:ext uri="{FF2B5EF4-FFF2-40B4-BE49-F238E27FC236}">
                  <a16:creationId xmlns:a16="http://schemas.microsoft.com/office/drawing/2014/main" id="{5D29D0EE-EA93-4316-0E72-BF376DF60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250" y="254000"/>
              <a:ext cx="92075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3E60F4-39A2-EEED-0E92-80D142BB5458}"/>
                </a:ext>
              </a:extLst>
            </p:cNvPr>
            <p:cNvSpPr txBox="1"/>
            <p:nvPr/>
          </p:nvSpPr>
          <p:spPr>
            <a:xfrm>
              <a:off x="7024607" y="5262679"/>
              <a:ext cx="1785947" cy="1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 SMALL INOCUOUS ACTION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88C58C-7993-500E-9E5C-C41EE9256DEF}"/>
                </a:ext>
              </a:extLst>
            </p:cNvPr>
            <p:cNvSpPr txBox="1"/>
            <p:nvPr/>
          </p:nvSpPr>
          <p:spPr>
            <a:xfrm>
              <a:off x="2286940" y="525570"/>
              <a:ext cx="2500088" cy="19527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UNEXPECTED SNOWBALL RESULT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32CDE2-1F0F-7ACB-2108-488D0EBF4BA7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AE6EDA-7338-8710-1F11-D0D68650F91F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667E243-9E8C-894C-5A0C-76A949C2ACD4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02C5F644-6884-64D2-F139-08679EBAF2FB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77C8053A-7715-04F8-F1D3-0178306A4E28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74B7A36-A05B-3F51-3F06-BA773C2A1DFD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B1F23A3-BAFD-5063-8A0F-A9606D7A67EC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1D04781-3A35-66EB-3A33-10E27539B2B9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7CDF789-D303-4970-AE8C-8DEE6ABACE66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F3D9456-AB17-34EA-8973-97CEEB2A2EF5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055D2986-3D42-EAC8-8DD0-5E9158A065C0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3BEC57D3-26B5-9FDC-5EA6-81BFF09402D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9CEC2B6C-124A-760E-C572-F859ABDDC77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F42989A3-2A80-2DF7-1F07-3ECFA79987D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E27FA76-612E-A66D-4964-50247583624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7FAF16A1-9D97-9691-B63D-CFB0ACB0FC7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C170D2-8462-4776-A8B8-A73CC91AA7AF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5C4D0F2-61C2-F467-5006-7D8852D73E6B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418759622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162742-18CB-A08C-A246-B315C12FA454}"/>
              </a:ext>
            </a:extLst>
          </p:cNvPr>
          <p:cNvGrpSpPr/>
          <p:nvPr/>
        </p:nvGrpSpPr>
        <p:grpSpPr>
          <a:xfrm>
            <a:off x="637032" y="838200"/>
            <a:ext cx="7772400" cy="5181600"/>
            <a:chOff x="2209800" y="838200"/>
            <a:chExt cx="7772400" cy="5181600"/>
          </a:xfrm>
        </p:grpSpPr>
        <p:pic>
          <p:nvPicPr>
            <p:cNvPr id="58370" name="Picture 2">
              <a:extLst>
                <a:ext uri="{FF2B5EF4-FFF2-40B4-BE49-F238E27FC236}">
                  <a16:creationId xmlns:a16="http://schemas.microsoft.com/office/drawing/2014/main" id="{5C466046-F300-4A71-90AC-C9E26347F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838200"/>
              <a:ext cx="7772400" cy="518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E41FDE-A446-F190-EE32-E18C558751B9}"/>
                </a:ext>
              </a:extLst>
            </p:cNvPr>
            <p:cNvSpPr txBox="1"/>
            <p:nvPr/>
          </p:nvSpPr>
          <p:spPr>
            <a:xfrm>
              <a:off x="2346491" y="5352626"/>
              <a:ext cx="7465926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CONGRATULATIONS ON THAT THING YOU DID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70867-5CD1-10B5-3C9E-43C6B7465C2D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627AAE-F49B-4EC6-FF04-7C5394342978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B88BB08-845F-6E82-0917-C9A92E5864CB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CE2783EA-DF71-FB6E-6774-7DBBD7392EEF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2D681307-833A-20EE-540B-3DCB4B163525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C552C17-E44E-E1D1-B88E-54C1C35F4A66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A7B026F-82BD-853D-0DEA-844EBC0F7DC6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36F62E9-EBEA-C367-B04E-C8D626F9E0E2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36560A8-81D5-822C-C518-6E6A7C7515E1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AAA53BCD-B122-C49C-83A5-3DFFA23CCEFE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C2FD9D4B-52A6-5AA7-A2AC-E3C6BEF4E767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01C292DD-902B-1EDD-C549-12B47EB2B37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88A9E9AF-C584-D2C7-BFBF-21F6B7EEA01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87E02D-5DA4-B8FC-6991-FE4121D30A0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1D45FE0-C963-4F5C-2C5E-6363982E1DD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86A54B10-E82E-CF3F-8877-568ACCD31E4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4AB004-9010-7792-C261-E3AAE1E24A64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66C602-D628-B574-DE61-5FD7072F2A5E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826566627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50A7172-3EEB-7D07-5491-4C175CE3A88E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8329D4-1CDA-8F43-31F0-7A80CAC789AF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6CC2834-7698-C48A-21E3-7A6B6636D7F1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8" name="Left Arrow 17">
                  <a:extLst>
                    <a:ext uri="{FF2B5EF4-FFF2-40B4-BE49-F238E27FC236}">
                      <a16:creationId xmlns:a16="http://schemas.microsoft.com/office/drawing/2014/main" id="{E178DEEA-8B37-1508-94FC-B0CED19A590B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2C2CB332-2493-36CC-BFAB-92A31E9D2F5C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C00B28C-74C7-8B65-39CA-167A0240B91F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EF8A57E-13ED-3AD3-5EBC-C74EC3459DFA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29FBB7A-67B2-805C-3293-DF6CFBD7BDDB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D5B2119-14D9-13B0-6DA7-20EAC7F9FCD8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B45ABDC-2168-90E8-E830-C9DAB39AB992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470564D8-B375-7036-CD92-3CCE6ABB4388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5F5E604-7E53-5C47-A9D3-51595A30904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867E4D-E342-9483-0386-A1908BBF0A0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79B2A457-E4C6-09A0-942A-DCADC15DD94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FF0281C0-8E5A-48A8-5D61-98C178AF447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AB8D403-946A-2992-BD06-2E91AD1828E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FC1114-D231-6616-4FDE-C1669B573FC2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CA1D70-48E7-00E7-A508-742EB2BD16E3}"/>
              </a:ext>
            </a:extLst>
          </p:cNvPr>
          <p:cNvGrpSpPr/>
          <p:nvPr/>
        </p:nvGrpSpPr>
        <p:grpSpPr>
          <a:xfrm>
            <a:off x="1258065" y="254000"/>
            <a:ext cx="6350000" cy="6350000"/>
            <a:chOff x="1258065" y="254000"/>
            <a:chExt cx="6350000" cy="6350000"/>
          </a:xfrm>
        </p:grpSpPr>
        <p:pic>
          <p:nvPicPr>
            <p:cNvPr id="43010" name="Picture 2">
              <a:extLst>
                <a:ext uri="{FF2B5EF4-FFF2-40B4-BE49-F238E27FC236}">
                  <a16:creationId xmlns:a16="http://schemas.microsoft.com/office/drawing/2014/main" id="{3B4204DA-5EA0-9D32-602D-1B0928660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065" y="254000"/>
              <a:ext cx="63500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EBAEE68-6196-036B-A85F-E42A1C9BFFFC}"/>
                </a:ext>
              </a:extLst>
            </p:cNvPr>
            <p:cNvSpPr txBox="1"/>
            <p:nvPr/>
          </p:nvSpPr>
          <p:spPr>
            <a:xfrm>
              <a:off x="1268113" y="2690970"/>
              <a:ext cx="3041665" cy="707886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000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A STATEMENT THAT COULD BE INTERPRETTED TWO WAYS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041C83-AEE6-396B-6EFD-4F4B85FBC2B9}"/>
                </a:ext>
              </a:extLst>
            </p:cNvPr>
            <p:cNvSpPr txBox="1"/>
            <p:nvPr/>
          </p:nvSpPr>
          <p:spPr>
            <a:xfrm>
              <a:off x="4521758" y="2721114"/>
              <a:ext cx="2934120" cy="707886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000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GENEROUS INTERPRETATION, RIGHT?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73C1D3-5DE1-0088-B07C-7B29FD9EC102}"/>
                </a:ext>
              </a:extLst>
            </p:cNvPr>
            <p:cNvSpPr txBox="1"/>
            <p:nvPr/>
          </p:nvSpPr>
          <p:spPr>
            <a:xfrm>
              <a:off x="4521758" y="5896114"/>
              <a:ext cx="2934120" cy="707886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000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GENEROUS INTERPRETATION, RIGHT?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04F920F-24F5-6184-D57B-BC27C5BAFDE7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855444762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663834-4F07-959B-3660-C98E43FF7910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22060E-15AB-3B2A-9CC5-9D0BA1F8194E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8EEA6C4-517A-C973-5759-AB3A2F900A75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3DB797DA-3EB1-0470-C095-B667D2571E25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6A9F2BDB-66C8-9788-6EBA-50C6E4C54F82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610C70F-BEF7-806B-50A1-9191D63B2837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A1E80E3-12A6-21F1-F396-C720C6DA08F3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832D2A6-99F6-2C7D-4A95-D5C38429650C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FCD5123-C203-3275-8E8C-3080595AC47C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D7AEDA5-EAA2-624E-A93A-CCDB099BA4E4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CAA34223-4D4F-4BCB-D9CF-B7C492851ACF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ED5F5D08-C9A4-08C7-8E9B-2044271D2DA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12EE3C7C-4F0F-E3B7-7CF5-456F626853E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8ED70844-5B4E-63C9-DB6F-2BBDD56B1D1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BD05652F-8212-B1B6-28D4-BDA6CA7D5D5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5600E0B-5585-91BC-542D-042232B788E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EA11F7-1414-B593-446A-5536E6704851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3B291C-AC9A-E12D-23F5-E6FA15B83EED}"/>
              </a:ext>
            </a:extLst>
          </p:cNvPr>
          <p:cNvGrpSpPr/>
          <p:nvPr/>
        </p:nvGrpSpPr>
        <p:grpSpPr>
          <a:xfrm>
            <a:off x="1042076" y="527050"/>
            <a:ext cx="6934200" cy="5803900"/>
            <a:chOff x="1042076" y="527050"/>
            <a:chExt cx="6934200" cy="5803900"/>
          </a:xfrm>
        </p:grpSpPr>
        <p:pic>
          <p:nvPicPr>
            <p:cNvPr id="44034" name="Picture 2">
              <a:extLst>
                <a:ext uri="{FF2B5EF4-FFF2-40B4-BE49-F238E27FC236}">
                  <a16:creationId xmlns:a16="http://schemas.microsoft.com/office/drawing/2014/main" id="{E1CB115B-1E8E-355C-4741-35EC04367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76" y="527050"/>
              <a:ext cx="6934200" cy="580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61C85C-9113-B2CE-6F65-6BE43D2D0F5A}"/>
                </a:ext>
              </a:extLst>
            </p:cNvPr>
            <p:cNvSpPr txBox="1"/>
            <p:nvPr/>
          </p:nvSpPr>
          <p:spPr>
            <a:xfrm>
              <a:off x="1974095" y="5404577"/>
              <a:ext cx="5070171" cy="707886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THAT WOULD BE GREEEAT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0E8D6C-3972-18B6-7403-EC3C07D79678}"/>
                </a:ext>
              </a:extLst>
            </p:cNvPr>
            <p:cNvSpPr txBox="1"/>
            <p:nvPr/>
          </p:nvSpPr>
          <p:spPr>
            <a:xfrm>
              <a:off x="1316334" y="653382"/>
              <a:ext cx="64811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I’M GONNA NEED YOU TO GO AHEAD AND DO A THING THAT’S SUPER ANNOYING 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45AC404-2A96-CBD9-6BA4-B9A17960C381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925012032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978F3D-04BA-368D-644A-15E0022E0567}"/>
              </a:ext>
            </a:extLst>
          </p:cNvPr>
          <p:cNvGrpSpPr/>
          <p:nvPr/>
        </p:nvGrpSpPr>
        <p:grpSpPr>
          <a:xfrm>
            <a:off x="1556737" y="1228860"/>
            <a:ext cx="5460595" cy="4079992"/>
            <a:chOff x="3255387" y="1228860"/>
            <a:chExt cx="5460595" cy="4079992"/>
          </a:xfrm>
        </p:grpSpPr>
        <p:pic>
          <p:nvPicPr>
            <p:cNvPr id="2" name="homer">
              <a:hlinkClick r:id="" action="ppaction://media"/>
              <a:extLst>
                <a:ext uri="{FF2B5EF4-FFF2-40B4-BE49-F238E27FC236}">
                  <a16:creationId xmlns:a16="http://schemas.microsoft.com/office/drawing/2014/main" id="{EEF6389F-E98F-C3F3-E76B-EBCCF5DCDD1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3255387" y="1228860"/>
              <a:ext cx="5460595" cy="407999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001DE1-7027-19B1-13D5-B1B377EA4302}"/>
                </a:ext>
              </a:extLst>
            </p:cNvPr>
            <p:cNvSpPr txBox="1"/>
            <p:nvPr/>
          </p:nvSpPr>
          <p:spPr>
            <a:xfrm>
              <a:off x="3406869" y="4719106"/>
              <a:ext cx="5205047" cy="5232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SOMETHING RISKY THAT HAPPENED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972EC98-D6B7-4EE1-3030-E967D55C1D38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2C5FBA-962E-FB5F-280B-29E74E80F9F1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C132896-6E62-3EA3-DC79-D20FDC189CB9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052FBC18-B8CC-CC45-4008-628A32D5804D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0B05CAEA-560E-0A83-DA8C-7D85C4EE0513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E1767C1-50EB-DA68-04C1-ABCF4BF85D63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5106C21-CBC8-03DC-1606-CB75A616A1E2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7C80775-88B8-4796-0F78-CE01BFDAF54B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1593730-FB0F-57B1-EF96-EA445AF209F3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87D220AB-D2A0-C7EB-E42D-5673570E74EA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D6A13CAC-E426-295D-2BD2-2D6A51290586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0CE615E2-498D-BDAC-251C-7E33E6E710C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D0A216F-8F33-4028-4B8B-C641E9E361A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E963A3A7-14D4-8AD0-4DA6-D18C8DA903E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F3A80EE-1232-1251-C45A-6086993C33A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1011F6C7-448F-D46F-2A34-E64BF93D64B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2F22A2-76E7-FB61-70B4-535F52B1BCA3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9D228E1-E555-D123-D5A2-75142C206587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170594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4E14682-D5D6-B14C-61D0-5B7738451085}"/>
              </a:ext>
            </a:extLst>
          </p:cNvPr>
          <p:cNvGrpSpPr/>
          <p:nvPr/>
        </p:nvGrpSpPr>
        <p:grpSpPr>
          <a:xfrm>
            <a:off x="425614" y="1148715"/>
            <a:ext cx="8107680" cy="4560570"/>
            <a:chOff x="1016000" y="571500"/>
            <a:chExt cx="10160000" cy="5715000"/>
          </a:xfrm>
        </p:grpSpPr>
        <p:pic>
          <p:nvPicPr>
            <p:cNvPr id="39938" name="Picture 2">
              <a:extLst>
                <a:ext uri="{FF2B5EF4-FFF2-40B4-BE49-F238E27FC236}">
                  <a16:creationId xmlns:a16="http://schemas.microsoft.com/office/drawing/2014/main" id="{C9FB8B38-85E2-54D1-054B-898F614FF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571500"/>
              <a:ext cx="10160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1B14BCE-895F-F503-F45B-73CEC95B90BA}"/>
                </a:ext>
              </a:extLst>
            </p:cNvPr>
            <p:cNvSpPr txBox="1"/>
            <p:nvPr/>
          </p:nvSpPr>
          <p:spPr>
            <a:xfrm>
              <a:off x="5208410" y="1640732"/>
              <a:ext cx="11192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DF30FF-4377-8A60-9CE4-D7367855BFE2}"/>
                </a:ext>
              </a:extLst>
            </p:cNvPr>
            <p:cNvSpPr txBox="1"/>
            <p:nvPr/>
          </p:nvSpPr>
          <p:spPr>
            <a:xfrm>
              <a:off x="1016000" y="1640732"/>
              <a:ext cx="11192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0009AE-7FD2-1CCE-02AA-FFA376814503}"/>
                </a:ext>
              </a:extLst>
            </p:cNvPr>
            <p:cNvSpPr txBox="1"/>
            <p:nvPr/>
          </p:nvSpPr>
          <p:spPr>
            <a:xfrm>
              <a:off x="7608357" y="4205591"/>
              <a:ext cx="11192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015AD5-7A1D-26D6-AE85-0F9CA7458024}"/>
                </a:ext>
              </a:extLst>
            </p:cNvPr>
            <p:cNvSpPr txBox="1"/>
            <p:nvPr/>
          </p:nvSpPr>
          <p:spPr>
            <a:xfrm>
              <a:off x="9210178" y="1515282"/>
              <a:ext cx="11192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AE0052-28F7-F9B1-36F8-9BADF7DAB8E2}"/>
                </a:ext>
              </a:extLst>
            </p:cNvPr>
            <p:cNvSpPr txBox="1"/>
            <p:nvPr/>
          </p:nvSpPr>
          <p:spPr>
            <a:xfrm>
              <a:off x="2791180" y="1640732"/>
              <a:ext cx="11192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2ABBBE-F800-631E-8852-BAEA975BC362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1FA212C-D937-7AC4-ACA0-5378B352E679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5A28B6B-3258-D000-2B3C-CE13584343E9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20" name="Left Arrow 19">
                  <a:extLst>
                    <a:ext uri="{FF2B5EF4-FFF2-40B4-BE49-F238E27FC236}">
                      <a16:creationId xmlns:a16="http://schemas.microsoft.com/office/drawing/2014/main" id="{AB80261E-B362-4BC7-AB0D-39782E0B2227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32786541-3B4A-D9E6-79AF-3F1A545DF179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753C240-3D39-003C-9D59-22895A3932BE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25340E0-0EB4-6040-336F-02E6E393A319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75BB364-CAF4-612D-49C6-72F5E47578E5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C1F8771-8E7A-BBE2-D83B-0D676F1B1F95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8E71675C-DB2F-8462-7D16-A48B626DFCCF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6C725562-5175-B2B1-2808-C16E47E04F73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10C0E789-4B7E-A8C5-7939-CDE20A3D117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F5A1125-1874-F7CD-B9D4-9FF612813CD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0C5F06CD-A3BA-1937-9BD7-854DF08F6CD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3CA67CD0-4D43-56FF-FAF0-3DA6942DBAD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A5D99FD8-7F10-CBC8-07AA-381FF114721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CBDFAD-905B-71EB-E1D7-4CB3EFBFF2D9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6B29C49-4900-2387-650B-13AA44FA0431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8806201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C38094-945B-734A-C835-49E44DE0046C}"/>
              </a:ext>
            </a:extLst>
          </p:cNvPr>
          <p:cNvGrpSpPr/>
          <p:nvPr/>
        </p:nvGrpSpPr>
        <p:grpSpPr>
          <a:xfrm>
            <a:off x="1017778" y="685800"/>
            <a:ext cx="7327900" cy="5486400"/>
            <a:chOff x="2432050" y="685800"/>
            <a:chExt cx="73279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75F2435-6ACF-B83C-7871-536A3670CF87}"/>
                </a:ext>
              </a:extLst>
            </p:cNvPr>
            <p:cNvGrpSpPr/>
            <p:nvPr/>
          </p:nvGrpSpPr>
          <p:grpSpPr>
            <a:xfrm>
              <a:off x="2432050" y="685800"/>
              <a:ext cx="7327900" cy="5486400"/>
              <a:chOff x="2432050" y="685800"/>
              <a:chExt cx="7327900" cy="5486400"/>
            </a:xfrm>
          </p:grpSpPr>
          <p:pic>
            <p:nvPicPr>
              <p:cNvPr id="6146" name="Picture 2">
                <a:extLst>
                  <a:ext uri="{FF2B5EF4-FFF2-40B4-BE49-F238E27FC236}">
                    <a16:creationId xmlns:a16="http://schemas.microsoft.com/office/drawing/2014/main" id="{64281514-12C2-CC47-75E1-98F53C0FB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2050" y="685800"/>
                <a:ext cx="7327900" cy="5486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F02B0E-E665-0FF3-FA05-97E6D15728D4}"/>
                  </a:ext>
                </a:extLst>
              </p:cNvPr>
              <p:cNvSpPr txBox="1"/>
              <p:nvPr/>
            </p:nvSpPr>
            <p:spPr>
              <a:xfrm rot="21125802">
                <a:off x="5555847" y="4021545"/>
                <a:ext cx="3232874" cy="12003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ln w="28575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A bold claim worth defending (or ironically the opposite)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296CE-E024-4737-856B-A6B3A45F34BD}"/>
                </a:ext>
              </a:extLst>
            </p:cNvPr>
            <p:cNvSpPr txBox="1"/>
            <p:nvPr/>
          </p:nvSpPr>
          <p:spPr>
            <a:xfrm rot="21252483">
              <a:off x="4363637" y="1108851"/>
              <a:ext cx="2279790" cy="132343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WHO</a:t>
              </a:r>
              <a:b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</a:br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(Optional)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C9E30D-06AF-2246-B815-900101D295CE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AC1066B-8C9F-A5B8-8159-731FC2D4B4B1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522040F-B96E-6AF8-E15F-744C215159EC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9" name="Left Arrow 18">
                  <a:extLst>
                    <a:ext uri="{FF2B5EF4-FFF2-40B4-BE49-F238E27FC236}">
                      <a16:creationId xmlns:a16="http://schemas.microsoft.com/office/drawing/2014/main" id="{80CDEF56-810F-CD65-FD4B-CA6EE7A72F0F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15238525-F6D3-04B1-35E3-D93653858BC7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F3E77C2-6D2A-9D64-BDF0-5D4C79D2A4FE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E01BBAF-55ED-2EC1-0631-99D4D5115D91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0383132-FB26-BDC6-8D2E-DD692886EF4F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E66F744-090D-5172-B390-CABB7B21F6A5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9925ED92-6C13-2DD9-E407-8C411C3326CA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8D8E8555-8FB2-94CE-758B-DEA2982B20E9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CEDE635D-BB63-F63D-1125-7E1BD50681C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FFAB0F52-0348-632F-DF2D-6A2182BEA2E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9F36E93-7D44-0514-A52D-56F34551B5B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C801353B-F6DE-1CA2-D2AB-0319CF7BE18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D48ED5A2-C963-8750-B642-4AC9E939D1F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B73CD7-F50E-A312-4E79-8C9FEA6E55A3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8310EB5-F32D-C8D5-9C96-49F056536D56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4034529891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F44D2DB-B0EB-4217-2383-9A6C919AAEEA}"/>
              </a:ext>
            </a:extLst>
          </p:cNvPr>
          <p:cNvGrpSpPr/>
          <p:nvPr/>
        </p:nvGrpSpPr>
        <p:grpSpPr>
          <a:xfrm>
            <a:off x="675132" y="868322"/>
            <a:ext cx="7826792" cy="5217861"/>
            <a:chOff x="1333500" y="254000"/>
            <a:chExt cx="9525000" cy="6350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065066D4-822E-E0F2-206A-F0D7A3B8A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" y="254000"/>
              <a:ext cx="95250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9F4914-22C7-C96C-EE10-F443D5E512A5}"/>
                </a:ext>
              </a:extLst>
            </p:cNvPr>
            <p:cNvSpPr txBox="1"/>
            <p:nvPr/>
          </p:nvSpPr>
          <p:spPr>
            <a:xfrm>
              <a:off x="3380297" y="4464996"/>
              <a:ext cx="1358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NSFW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D70DE8-4F82-0DF6-67D5-A1F130B56288}"/>
                </a:ext>
              </a:extLst>
            </p:cNvPr>
            <p:cNvSpPr txBox="1"/>
            <p:nvPr/>
          </p:nvSpPr>
          <p:spPr>
            <a:xfrm>
              <a:off x="6807447" y="3278222"/>
              <a:ext cx="11192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74456D-9F32-E231-6657-462E0D4ACE8C}"/>
                </a:ext>
              </a:extLst>
            </p:cNvPr>
            <p:cNvSpPr txBox="1"/>
            <p:nvPr/>
          </p:nvSpPr>
          <p:spPr>
            <a:xfrm>
              <a:off x="8821071" y="4533090"/>
              <a:ext cx="11192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0657C0-4AF9-00FB-5F04-393DBEBEDF1B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20F84EC-630D-529B-9FE0-1855FFDA0B63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619A60E-8A0D-9A64-746C-6A1AB7D566ED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8" name="Left Arrow 17">
                  <a:extLst>
                    <a:ext uri="{FF2B5EF4-FFF2-40B4-BE49-F238E27FC236}">
                      <a16:creationId xmlns:a16="http://schemas.microsoft.com/office/drawing/2014/main" id="{5E0329EB-320E-2D28-7CF4-E75DA0EB4513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7359E974-06E0-3639-C966-60B204162129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03EFA95-1996-88FA-7113-F493E7CBB08A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BF49B81-573B-F7C3-FBB8-CD9F56BA3CB7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CA7543A-88BE-7E75-56D5-353AD5ACDDF8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C773A1C-392C-EE93-A6FF-E328E0136A8F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03FE42B3-CC4E-0196-94CA-431F701E737D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3B412FFD-446F-80E6-D194-9F0474702DC4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0F223E60-2C13-D4BC-882A-3DE40AB7439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FE1EB140-9BE7-113C-7878-77FC3C71554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D8AF089-5AAB-8F1D-518D-F8DB5E63445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9841EB2-9A11-870F-75C9-75F5B3D427E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55EAF573-F4F6-652B-B64F-AB786727C99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2C97F0-252B-D72C-4513-F68C956A74AE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2E74ACD-E79D-1E7F-6A85-02E703D1F769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08063497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6568D0-C171-B04B-90C9-ADA9D4361FC0}"/>
              </a:ext>
            </a:extLst>
          </p:cNvPr>
          <p:cNvGrpSpPr/>
          <p:nvPr/>
        </p:nvGrpSpPr>
        <p:grpSpPr>
          <a:xfrm>
            <a:off x="718518" y="675132"/>
            <a:ext cx="7343648" cy="5507736"/>
            <a:chOff x="2032000" y="381000"/>
            <a:chExt cx="8128000" cy="6096000"/>
          </a:xfrm>
        </p:grpSpPr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A8B6A97B-1FB0-C501-C8E2-F31B6A815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381000"/>
              <a:ext cx="8128000" cy="60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AF101D-55A8-76C7-BCB5-B60FB1E6DA90}"/>
                </a:ext>
              </a:extLst>
            </p:cNvPr>
            <p:cNvSpPr txBox="1"/>
            <p:nvPr/>
          </p:nvSpPr>
          <p:spPr>
            <a:xfrm>
              <a:off x="5533089" y="5457217"/>
              <a:ext cx="11258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NSFW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C251A6-A8E9-6BAF-91C4-D3FD44CECC79}"/>
                </a:ext>
              </a:extLst>
            </p:cNvPr>
            <p:cNvSpPr txBox="1"/>
            <p:nvPr/>
          </p:nvSpPr>
          <p:spPr>
            <a:xfrm>
              <a:off x="5630400" y="671209"/>
              <a:ext cx="11192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9C0A4C2-FC7A-5356-C330-1A4ACE9F557A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EFE07E-7BFE-BF46-9804-36AB9C95D6A6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8AC7F17-EEF1-BA23-C826-D03B8DDA40B8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7" name="Left Arrow 16">
                  <a:extLst>
                    <a:ext uri="{FF2B5EF4-FFF2-40B4-BE49-F238E27FC236}">
                      <a16:creationId xmlns:a16="http://schemas.microsoft.com/office/drawing/2014/main" id="{3C5823D4-1ECE-0E69-488A-5FFAEBE89A93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8" name="Right Arrow 17">
                  <a:extLst>
                    <a:ext uri="{FF2B5EF4-FFF2-40B4-BE49-F238E27FC236}">
                      <a16:creationId xmlns:a16="http://schemas.microsoft.com/office/drawing/2014/main" id="{DE225B97-B1E0-369D-C2D2-DAE609D6CB27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CA7EF7E-E3B1-356C-4E2A-782E2085EE45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65388B8-9460-3B6A-F4B8-25772E2AB75D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572AD49-4CEB-53E1-204B-A2D11CB1B2B1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D0CFB74-E025-8850-A101-E30E4BF86F30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383641EC-E18D-7DB3-9695-3B0ACA0F7834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F8D4634-9E04-AAB5-CB0A-11DFF32D7101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41FAB5E-8B98-E506-8CDB-F17CF3F8785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5F282CF-3EDE-1022-4D4C-793F28D7B5C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C76A7B1A-48D9-0DDD-BE5B-5352C6881D6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3CBF23A8-A948-2E2A-4ED4-12521A76E0C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78D0EC92-D218-8DC7-AB92-8515E8EC701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1E5FCC-A174-3E74-504F-54F941051DD7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ED953D-C51E-E24A-7DE6-083161161888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034761103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40E00A-1B59-3193-0EAB-83B7EC7387E3}"/>
              </a:ext>
            </a:extLst>
          </p:cNvPr>
          <p:cNvGrpSpPr/>
          <p:nvPr/>
        </p:nvGrpSpPr>
        <p:grpSpPr>
          <a:xfrm>
            <a:off x="3302437" y="0"/>
            <a:ext cx="2438400" cy="6858000"/>
            <a:chOff x="4876800" y="0"/>
            <a:chExt cx="2438400" cy="6858000"/>
          </a:xfrm>
        </p:grpSpPr>
        <p:pic>
          <p:nvPicPr>
            <p:cNvPr id="26626" name="Picture 2">
              <a:extLst>
                <a:ext uri="{FF2B5EF4-FFF2-40B4-BE49-F238E27FC236}">
                  <a16:creationId xmlns:a16="http://schemas.microsoft.com/office/drawing/2014/main" id="{682731AF-5F3E-0046-3654-BC1E8BAAC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0"/>
              <a:ext cx="24384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5353FF-51C0-8184-25B4-B7829DA44BEB}"/>
                </a:ext>
              </a:extLst>
            </p:cNvPr>
            <p:cNvSpPr txBox="1"/>
            <p:nvPr/>
          </p:nvSpPr>
          <p:spPr>
            <a:xfrm>
              <a:off x="5794475" y="3681919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1B9919-6F47-C203-4BD1-8BCF096E213E}"/>
                </a:ext>
              </a:extLst>
            </p:cNvPr>
            <p:cNvSpPr txBox="1"/>
            <p:nvPr/>
          </p:nvSpPr>
          <p:spPr>
            <a:xfrm>
              <a:off x="5800928" y="6488668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3CDD19-0D07-3892-E834-8A0372EA1728}"/>
                </a:ext>
              </a:extLst>
            </p:cNvPr>
            <p:cNvSpPr txBox="1"/>
            <p:nvPr/>
          </p:nvSpPr>
          <p:spPr>
            <a:xfrm>
              <a:off x="5800928" y="2278545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6202A1-15E1-1C22-2E37-325F614CF57C}"/>
                </a:ext>
              </a:extLst>
            </p:cNvPr>
            <p:cNvSpPr txBox="1"/>
            <p:nvPr/>
          </p:nvSpPr>
          <p:spPr>
            <a:xfrm>
              <a:off x="5794475" y="902400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TEXT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A8555A-BDE1-A422-99D5-07686B444C63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6B2A87-7CD5-BEC0-4DC3-BDB8171F3CA6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687DA9E-AF72-1DFD-4752-09DD63E4903F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9" name="Left Arrow 18">
                  <a:extLst>
                    <a:ext uri="{FF2B5EF4-FFF2-40B4-BE49-F238E27FC236}">
                      <a16:creationId xmlns:a16="http://schemas.microsoft.com/office/drawing/2014/main" id="{C0715793-6E82-4815-0598-837F5896385F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7FDAFA03-6088-AFAB-B641-00678AA244BC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C47CFE4-741F-5497-3CD9-E11EEDAE4E28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CCCEB53-3A28-8653-0265-07C4405BBD4A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902C10A-5E89-BA8B-7924-1D1225619AE2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D1890F0-7040-0ADC-D7F6-83BF7F5A9F64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04F667DA-0BEE-FD49-44E0-73F75484D507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07954DA6-4D32-459A-8943-BF0ADDA983EE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DC497EB-E48E-BADB-353C-EA5A77705BE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87775CF9-73E4-D04E-4B45-C16D4CB6A0E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7FD373BA-5E06-F122-D4CC-EDC494AB995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10FB0886-7CE7-C3CD-6B64-2E897AECC5E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95089F78-AB64-A2AA-5BF6-38118FEE62C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819C8A-B5C9-ECF7-647C-C862A2A56149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41C4A92-BF11-E824-8518-DC1F05CEA3BF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285927889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A63C907-433A-4EF0-B5D5-106A3E71C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6CC3834-4500-3BC0-1129-D8C032B0F861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AA7FD7-63AE-BEAB-3CA3-8EBFBA6B02B6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6B432C8-E094-8AF6-11F6-BFCB26BECF71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9" name="Left Arrow 18">
                  <a:extLst>
                    <a:ext uri="{FF2B5EF4-FFF2-40B4-BE49-F238E27FC236}">
                      <a16:creationId xmlns:a16="http://schemas.microsoft.com/office/drawing/2014/main" id="{8F93D752-C10A-5DCB-E52D-65FD04BFF52B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6ADA9858-94AD-B7F4-7941-0E8E8CA9ACDE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E0535B5-3F4A-95EB-2D63-314A2B5630A9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7830B5-0353-9427-4033-163972C602EE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DBB9DEF-7DAB-0F6F-4EE3-C6EC4FBD9233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60798D0-405B-7B0E-46BE-04F390AED87E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A448731F-66ED-CF88-E928-D88CA7EAA19B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FC926AF1-7F96-5BC6-05A6-7DE3652E7A5E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1122FD-6E78-D309-63EC-B2A88C50F1D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D7DBBB0-F2F8-7911-CED9-854F4EAE14E3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104C9190-3DC8-AA78-6AAB-5DB94C3BEF6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731D7C9A-3116-FCBB-63B4-9F604EA2198A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737D9E4-1850-70B9-9262-8894E33761F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9BF0B7-3F25-F6A7-0BF4-3458D550AD7C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97E8E1-FE4C-B8F0-9430-4814308F356F}"/>
              </a:ext>
            </a:extLst>
          </p:cNvPr>
          <p:cNvGrpSpPr/>
          <p:nvPr/>
        </p:nvGrpSpPr>
        <p:grpSpPr>
          <a:xfrm>
            <a:off x="519775" y="0"/>
            <a:ext cx="7350125" cy="6858000"/>
            <a:chOff x="519775" y="0"/>
            <a:chExt cx="7350125" cy="6858000"/>
          </a:xfrm>
        </p:grpSpPr>
        <p:pic>
          <p:nvPicPr>
            <p:cNvPr id="80898" name="Picture 2" descr="High Quality family guy louis pills Blank Meme Template">
              <a:extLst>
                <a:ext uri="{FF2B5EF4-FFF2-40B4-BE49-F238E27FC236}">
                  <a16:creationId xmlns:a16="http://schemas.microsoft.com/office/drawing/2014/main" id="{56832AD8-2533-84D3-C0F5-E79D5508A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75" y="0"/>
              <a:ext cx="73501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08D7A8-DE6F-71F0-DFCB-002217D65B12}"/>
                </a:ext>
              </a:extLst>
            </p:cNvPr>
            <p:cNvSpPr txBox="1"/>
            <p:nvPr/>
          </p:nvSpPr>
          <p:spPr>
            <a:xfrm>
              <a:off x="6073415" y="4068069"/>
              <a:ext cx="971741" cy="5847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32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WHO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AD45F2-167D-A874-524C-1430547DE7B1}"/>
                </a:ext>
              </a:extLst>
            </p:cNvPr>
            <p:cNvSpPr txBox="1"/>
            <p:nvPr/>
          </p:nvSpPr>
          <p:spPr>
            <a:xfrm>
              <a:off x="944545" y="3131510"/>
              <a:ext cx="1748413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ADDICTION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07F1D4-3F5F-60EB-66F8-AA50CFCA745B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1617833247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23FEE3-3C6C-8CFD-BAF3-3383F483C6A0}"/>
              </a:ext>
            </a:extLst>
          </p:cNvPr>
          <p:cNvGrpSpPr/>
          <p:nvPr/>
        </p:nvGrpSpPr>
        <p:grpSpPr>
          <a:xfrm>
            <a:off x="1491744" y="0"/>
            <a:ext cx="5468937" cy="6858000"/>
            <a:chOff x="3360738" y="0"/>
            <a:chExt cx="5468937" cy="6858000"/>
          </a:xfrm>
        </p:grpSpPr>
        <p:pic>
          <p:nvPicPr>
            <p:cNvPr id="29698" name="Picture 2">
              <a:extLst>
                <a:ext uri="{FF2B5EF4-FFF2-40B4-BE49-F238E27FC236}">
                  <a16:creationId xmlns:a16="http://schemas.microsoft.com/office/drawing/2014/main" id="{217946A7-C444-5D14-E0DF-5E9769264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738" y="0"/>
              <a:ext cx="54689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F0B79EC-E85F-B6DA-67A0-42D4E8A9D4B5}"/>
                </a:ext>
              </a:extLst>
            </p:cNvPr>
            <p:cNvSpPr txBox="1"/>
            <p:nvPr/>
          </p:nvSpPr>
          <p:spPr>
            <a:xfrm>
              <a:off x="7407259" y="5145932"/>
              <a:ext cx="1125821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NSFW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68A043-5FC4-3615-6D67-F6423C3F64DC}"/>
                </a:ext>
              </a:extLst>
            </p:cNvPr>
            <p:cNvSpPr txBox="1"/>
            <p:nvPr/>
          </p:nvSpPr>
          <p:spPr>
            <a:xfrm>
              <a:off x="4785504" y="578795"/>
              <a:ext cx="26212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I DON’T OFTEN X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1B4309-8FDF-42E8-2411-4FA6F0772737}"/>
                </a:ext>
              </a:extLst>
            </p:cNvPr>
            <p:cNvSpPr txBox="1"/>
            <p:nvPr/>
          </p:nvSpPr>
          <p:spPr>
            <a:xfrm>
              <a:off x="4549863" y="6017114"/>
              <a:ext cx="3092513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32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BUT WHEN I DO, I 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3E477F-9EA8-B857-1451-44524CE23ECE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493BA9-950B-1E82-F67C-C123B0B7051B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9F94F55-2559-CBFF-5127-7784ED34BB1A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8" name="Left Arrow 17">
                  <a:extLst>
                    <a:ext uri="{FF2B5EF4-FFF2-40B4-BE49-F238E27FC236}">
                      <a16:creationId xmlns:a16="http://schemas.microsoft.com/office/drawing/2014/main" id="{B46763BF-0E90-6FE9-0E04-6E0B112D34C2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0550730B-B9A8-A3EE-AEE7-51ACDB5D80B5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D8F51C7-1267-80DA-6CEF-1E5E4C9304EE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ED56A5F-C370-4AB0-0D88-D60BBD735BE5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61D5D4C-E43B-2C8A-D4A9-C3D52DE58B66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FEA57A8-FD1C-0118-20BF-9546128D7B07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F2D352A-88D6-4CEB-1A01-1256D67E5A51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96B403A4-E43E-4A49-13AD-32BAB49F93D9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C071C35-E9FA-2250-EB17-2287BFA5A552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BB6EC8F-266A-A346-C7C1-75144E72BA2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3F555893-8EA5-7A04-D1BC-095043B8AB48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4D95ECC9-ED93-C7D1-BF65-389A08828CD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1212668-7648-8B54-159C-572493602407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65A047-7187-2947-19DB-152E9BF6881B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C309C56-5CA5-3F1F-57C5-1FF31884FDFA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734717604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8094D1-E79F-BC78-93EE-53207CCA74E3}"/>
              </a:ext>
            </a:extLst>
          </p:cNvPr>
          <p:cNvGrpSpPr/>
          <p:nvPr/>
        </p:nvGrpSpPr>
        <p:grpSpPr>
          <a:xfrm>
            <a:off x="605483" y="0"/>
            <a:ext cx="6921500" cy="6858000"/>
            <a:chOff x="2635250" y="0"/>
            <a:chExt cx="6921500" cy="6858000"/>
          </a:xfrm>
        </p:grpSpPr>
        <p:pic>
          <p:nvPicPr>
            <p:cNvPr id="31746" name="Picture 2" descr="High Quality Creepy Condescending Wonka Blank Meme Template">
              <a:extLst>
                <a:ext uri="{FF2B5EF4-FFF2-40B4-BE49-F238E27FC236}">
                  <a16:creationId xmlns:a16="http://schemas.microsoft.com/office/drawing/2014/main" id="{4440AF1B-25DD-6C43-17C0-E3A5E05BB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50" y="0"/>
              <a:ext cx="6921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42AC11-5111-F3FB-5C38-948EA488CEB9}"/>
                </a:ext>
              </a:extLst>
            </p:cNvPr>
            <p:cNvSpPr txBox="1"/>
            <p:nvPr/>
          </p:nvSpPr>
          <p:spPr>
            <a:xfrm>
              <a:off x="2870625" y="5301575"/>
              <a:ext cx="6454245" cy="132343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CREEPY GENE SAYS CREEPY THINGS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28B9C7-A3E9-AF16-684F-A1F7780B280C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D8AB2A3-65A8-6EDA-FEBF-515A1AF09BD0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7CD1A88-5AAD-5274-BF21-BDF69224E0B9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6" name="Left Arrow 15">
                  <a:extLst>
                    <a:ext uri="{FF2B5EF4-FFF2-40B4-BE49-F238E27FC236}">
                      <a16:creationId xmlns:a16="http://schemas.microsoft.com/office/drawing/2014/main" id="{3106295F-89E6-3C99-B597-0571919BEF1D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7" name="Right Arrow 16">
                  <a:extLst>
                    <a:ext uri="{FF2B5EF4-FFF2-40B4-BE49-F238E27FC236}">
                      <a16:creationId xmlns:a16="http://schemas.microsoft.com/office/drawing/2014/main" id="{031C24CD-8353-99F8-3FB0-F669BFA1B899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4D8D4AD-1287-1EC7-ADA0-09D5A5FACEA7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BB58F5D-D96C-CF9B-780B-EB4E3FE759FD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56B801F-5DBF-03DB-8A1A-D89D66F23AA6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68A12DC-7CA9-8B48-B79C-A1CE96B1A11E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65D43C20-967A-B3A8-952F-0130244B0C88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2A56B4DE-2146-5828-446E-B1E228451952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9414A7E4-9C4D-D84E-9897-9245CCA9DE3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8743A1FE-256B-1752-1BCA-45F7C874C94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4DF3CF1C-474B-DEA7-9040-44715AC64CF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37248C2-0D1F-A2B2-4957-44ADA3D782E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1650331-0DE4-1C30-C2B8-60EB33A9ECF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5225E1-6958-7AE5-C187-FE5D58A4B356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FB14014-9622-B4F5-208E-B9ACC73A2C73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79569790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8535A72-AF8C-BC06-24E5-7BCBFA54B177}"/>
              </a:ext>
            </a:extLst>
          </p:cNvPr>
          <p:cNvGrpSpPr/>
          <p:nvPr/>
        </p:nvGrpSpPr>
        <p:grpSpPr>
          <a:xfrm>
            <a:off x="494044" y="905011"/>
            <a:ext cx="8143250" cy="5223313"/>
            <a:chOff x="1651000" y="577850"/>
            <a:chExt cx="8890000" cy="57023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24F06F-55F8-52BF-B43B-9A869F1CF052}"/>
                </a:ext>
              </a:extLst>
            </p:cNvPr>
            <p:cNvGrpSpPr/>
            <p:nvPr/>
          </p:nvGrpSpPr>
          <p:grpSpPr>
            <a:xfrm>
              <a:off x="1651000" y="577850"/>
              <a:ext cx="8890000" cy="5702300"/>
              <a:chOff x="1651000" y="577850"/>
              <a:chExt cx="8890000" cy="5702300"/>
            </a:xfrm>
          </p:grpSpPr>
          <p:pic>
            <p:nvPicPr>
              <p:cNvPr id="7170" name="Picture 2">
                <a:extLst>
                  <a:ext uri="{FF2B5EF4-FFF2-40B4-BE49-F238E27FC236}">
                    <a16:creationId xmlns:a16="http://schemas.microsoft.com/office/drawing/2014/main" id="{99C59D5E-B633-43CF-B8D5-988C63C23A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1000" y="577850"/>
                <a:ext cx="8890000" cy="5702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35736B-ADBF-4BA7-A418-D296C4A79A8B}"/>
                  </a:ext>
                </a:extLst>
              </p:cNvPr>
              <p:cNvSpPr txBox="1"/>
              <p:nvPr/>
            </p:nvSpPr>
            <p:spPr>
              <a:xfrm>
                <a:off x="4250811" y="1313234"/>
                <a:ext cx="1621736" cy="110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n w="28575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STEP 1:</a:t>
                </a:r>
              </a:p>
              <a:p>
                <a:pPr algn="ctr"/>
                <a:r>
                  <a:rPr lang="en-US" sz="2000" dirty="0">
                    <a:ln w="28575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A clever plan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C77329-7A41-E56C-BF43-A4D789F48123}"/>
                  </a:ext>
                </a:extLst>
              </p:cNvPr>
              <p:cNvSpPr txBox="1"/>
              <p:nvPr/>
            </p:nvSpPr>
            <p:spPr>
              <a:xfrm>
                <a:off x="8739205" y="1313234"/>
                <a:ext cx="1621736" cy="1780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n w="28575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STEP 2:</a:t>
                </a:r>
              </a:p>
              <a:p>
                <a:pPr algn="ctr"/>
                <a:r>
                  <a:rPr lang="en-US" sz="2000" dirty="0">
                    <a:ln w="28575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The plan gets even more clever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A2952C-43EF-BF54-A9D2-A9FE511813D6}"/>
                  </a:ext>
                </a:extLst>
              </p:cNvPr>
              <p:cNvSpPr txBox="1"/>
              <p:nvPr/>
            </p:nvSpPr>
            <p:spPr>
              <a:xfrm>
                <a:off x="4250811" y="4128994"/>
                <a:ext cx="1621736" cy="1243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n w="28575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STEP 3:</a:t>
                </a:r>
                <a:br>
                  <a:rPr lang="en-US" sz="2000" dirty="0">
                    <a:ln w="28575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600" dirty="0">
                    <a:ln w="28575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The inevitable way it comes unstuck</a:t>
                </a:r>
                <a:endParaRPr lang="en-US" sz="2000" dirty="0">
                  <a:ln w="28575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0410E3-E254-5754-E210-D2309B53EFEF}"/>
                  </a:ext>
                </a:extLst>
              </p:cNvPr>
              <p:cNvSpPr txBox="1"/>
              <p:nvPr/>
            </p:nvSpPr>
            <p:spPr>
              <a:xfrm>
                <a:off x="8739205" y="4128994"/>
                <a:ext cx="1621736" cy="1243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 w="285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STEP 3:</a:t>
                </a:r>
                <a:br>
                  <a:rPr kumimoji="0" lang="en-US" sz="2000" b="0" i="0" u="none" strike="noStrike" kern="1200" cap="none" spc="0" normalizeH="0" baseline="0" noProof="0" dirty="0">
                    <a:ln w="285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 w="285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 inevitable way it comes unstuck</a:t>
                </a:r>
                <a:endParaRPr kumimoji="0" lang="en-US" sz="2000" b="0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6847FE-1751-9C7A-ED9F-5B4A11C09BC6}"/>
                </a:ext>
              </a:extLst>
            </p:cNvPr>
            <p:cNvSpPr txBox="1"/>
            <p:nvPr/>
          </p:nvSpPr>
          <p:spPr>
            <a:xfrm>
              <a:off x="2051230" y="1780361"/>
              <a:ext cx="1799350" cy="117600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WHO</a:t>
              </a:r>
              <a:br>
                <a:rPr lang="en-US" sz="3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</a:br>
              <a:r>
                <a:rPr lang="en-US" sz="28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(Optional)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B8C5C3-A53C-C4F3-BB1D-9C3415028032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58111D-436C-A449-507D-8D553F146A2A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2178DA5-8E5F-72DA-0850-611E903397E5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22" name="Left Arrow 21">
                  <a:extLst>
                    <a:ext uri="{FF2B5EF4-FFF2-40B4-BE49-F238E27FC236}">
                      <a16:creationId xmlns:a16="http://schemas.microsoft.com/office/drawing/2014/main" id="{7B3069CF-BF07-56E1-CF5F-F676F24CB582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23" name="Right Arrow 22">
                  <a:extLst>
                    <a:ext uri="{FF2B5EF4-FFF2-40B4-BE49-F238E27FC236}">
                      <a16:creationId xmlns:a16="http://schemas.microsoft.com/office/drawing/2014/main" id="{5FD5B421-B727-97ED-BE25-107A54418940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5324E47-1D0F-2378-E4C1-45765EB8313A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EE3C238-1348-F174-28E7-4E6CCC933B75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5EC5329-36BC-D1E8-DF68-8AEABACDA00C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CDF611E-AB80-F29C-55E7-2AB84F722F29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CBFDCE1-EBC5-9A9F-76D5-8065387EE946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4B2BE6F5-AC39-F619-3A78-84CA7911314A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EAC0E26A-DF09-6E74-C380-1FE7483D5276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4DD8E84-AA26-D258-95E9-FE0C209C439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3A18EB75-8484-E193-38CF-EC86A2FF9440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AF445EEC-FB74-1E4B-5BD2-08AAC11469B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A0C7E377-3A80-B2AE-818C-1D0A3A5EDC7F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05A25-48FD-93EB-C05B-B129D243ECEE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74FE5D-B47F-0C1A-90CD-E7CA10526D3E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01422716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49FCA0D-BFB2-E1CF-5DB0-277D586621CF}"/>
              </a:ext>
            </a:extLst>
          </p:cNvPr>
          <p:cNvGrpSpPr/>
          <p:nvPr/>
        </p:nvGrpSpPr>
        <p:grpSpPr>
          <a:xfrm>
            <a:off x="1177550" y="254000"/>
            <a:ext cx="6438900" cy="6350000"/>
            <a:chOff x="2876550" y="254000"/>
            <a:chExt cx="6438900" cy="6350000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1CD06673-372B-C8B3-42A5-798B128C6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550" y="254000"/>
              <a:ext cx="64389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C6CA48-F214-55C4-8E4E-3DB12C01DA17}"/>
                </a:ext>
              </a:extLst>
            </p:cNvPr>
            <p:cNvSpPr txBox="1"/>
            <p:nvPr/>
          </p:nvSpPr>
          <p:spPr>
            <a:xfrm>
              <a:off x="3074351" y="2616741"/>
              <a:ext cx="5764399" cy="707886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4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start of something sad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FCA5FA-4303-CA96-74B4-C79B9A814E8B}"/>
                </a:ext>
              </a:extLst>
            </p:cNvPr>
            <p:cNvSpPr txBox="1"/>
            <p:nvPr/>
          </p:nvSpPr>
          <p:spPr>
            <a:xfrm>
              <a:off x="3234283" y="5526782"/>
              <a:ext cx="2370584" cy="1077218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next part</a:t>
              </a:r>
              <a:b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</a:br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(optional)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8B6CA2-E2DC-F57E-50CD-3D3FE379508B}"/>
                </a:ext>
              </a:extLst>
            </p:cNvPr>
            <p:cNvSpPr txBox="1"/>
            <p:nvPr/>
          </p:nvSpPr>
          <p:spPr>
            <a:xfrm>
              <a:off x="6544655" y="5526782"/>
              <a:ext cx="2455545" cy="1077218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The third part</a:t>
              </a:r>
              <a:b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</a:br>
              <a:r>
                <a:rPr lang="en-US" sz="32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(optional)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CE4ED8-330C-4B87-ED71-DA0434438E32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8E89297-7EB8-2DC3-4618-6CD306B10B98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F09B010-C06D-022A-C320-5ED69A59FB85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8" name="Left Arrow 17">
                  <a:extLst>
                    <a:ext uri="{FF2B5EF4-FFF2-40B4-BE49-F238E27FC236}">
                      <a16:creationId xmlns:a16="http://schemas.microsoft.com/office/drawing/2014/main" id="{BC0B844A-7686-EF5C-2CE0-5A41E5B5D6CE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2453E2E3-D629-214B-26E8-18D124DA59B1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67A3F17-B997-1174-C54C-8337ED1E9FF7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486F09B-6B31-6325-6F93-E11684F4D33B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F16AE27-810C-E97E-85B4-18EEA4286D2E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BDE5A90-5B1C-4DF6-B6E5-988B04A97D25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57D17D7-E25F-D2C0-1D61-F9A75E7F37DD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C0F3BA10-D4F3-0CFB-E5EF-6DF63E9B9F54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CF79860-7E21-C7C7-F435-763471BDF61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EA654E5A-706B-C9FA-2B52-0C9DE76A3AD4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43729D16-635E-F64E-DECE-5D73DEF68AED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990F75D4-D90D-62AC-A169-3296DB8A74C1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F7E45AC5-3E60-EF46-9599-E51318C23895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C7C1C4-1DFA-006E-A1E4-73502CAD82C5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FAFE99C-4441-03C8-02DA-2E0AFCADDD72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328647568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546AAB8-C0D5-8ED3-827B-BDEE1174298A}"/>
              </a:ext>
            </a:extLst>
          </p:cNvPr>
          <p:cNvGrpSpPr/>
          <p:nvPr/>
        </p:nvGrpSpPr>
        <p:grpSpPr>
          <a:xfrm>
            <a:off x="780034" y="675640"/>
            <a:ext cx="7676368" cy="5506720"/>
            <a:chOff x="1670050" y="254000"/>
            <a:chExt cx="8851900" cy="6350000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73ADF3C5-CF05-7D84-306F-4B30643B1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050" y="254000"/>
              <a:ext cx="88519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3B1C7A-6963-C38A-9332-72298F271854}"/>
                </a:ext>
              </a:extLst>
            </p:cNvPr>
            <p:cNvSpPr txBox="1"/>
            <p:nvPr/>
          </p:nvSpPr>
          <p:spPr>
            <a:xfrm>
              <a:off x="3214705" y="496069"/>
              <a:ext cx="3568059" cy="18100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awesome outcome (can be sarcastic)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38BD43-C397-A2F4-3E65-322E9FB75644}"/>
                </a:ext>
              </a:extLst>
            </p:cNvPr>
            <p:cNvSpPr txBox="1"/>
            <p:nvPr/>
          </p:nvSpPr>
          <p:spPr>
            <a:xfrm>
              <a:off x="2410356" y="3712312"/>
              <a:ext cx="2509196" cy="12421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Team member 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47B8C3-51A2-E9D0-370F-40D85BA23F7F}"/>
                </a:ext>
              </a:extLst>
            </p:cNvPr>
            <p:cNvSpPr txBox="1"/>
            <p:nvPr/>
          </p:nvSpPr>
          <p:spPr>
            <a:xfrm>
              <a:off x="6494139" y="3004497"/>
              <a:ext cx="2509196" cy="12421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Team member 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020218-0EC7-237E-81D8-42F2360F7464}"/>
              </a:ext>
            </a:extLst>
          </p:cNvPr>
          <p:cNvGrpSpPr/>
          <p:nvPr/>
        </p:nvGrpSpPr>
        <p:grpSpPr>
          <a:xfrm>
            <a:off x="8889564" y="4290179"/>
            <a:ext cx="2916841" cy="2145922"/>
            <a:chOff x="8889564" y="4290179"/>
            <a:chExt cx="2916841" cy="21459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4F182FC-D14D-2931-EFBE-B608A148806A}"/>
                </a:ext>
              </a:extLst>
            </p:cNvPr>
            <p:cNvGrpSpPr/>
            <p:nvPr/>
          </p:nvGrpSpPr>
          <p:grpSpPr>
            <a:xfrm>
              <a:off x="8889564" y="4290179"/>
              <a:ext cx="2916841" cy="1796004"/>
              <a:chOff x="8889564" y="4290179"/>
              <a:chExt cx="2916841" cy="179600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B39B76A-2744-BBAB-C557-B3D988156DAA}"/>
                  </a:ext>
                </a:extLst>
              </p:cNvPr>
              <p:cNvGrpSpPr/>
              <p:nvPr/>
            </p:nvGrpSpPr>
            <p:grpSpPr>
              <a:xfrm>
                <a:off x="8889564" y="5409106"/>
                <a:ext cx="2916841" cy="677077"/>
                <a:chOff x="2435454" y="2562615"/>
                <a:chExt cx="7455915" cy="1730717"/>
              </a:xfrm>
            </p:grpSpPr>
            <p:sp>
              <p:nvSpPr>
                <p:cNvPr id="18" name="Left Arrow 17">
                  <a:extLst>
                    <a:ext uri="{FF2B5EF4-FFF2-40B4-BE49-F238E27FC236}">
                      <a16:creationId xmlns:a16="http://schemas.microsoft.com/office/drawing/2014/main" id="{C117B1CF-85D5-5F29-13FF-ECA8B9636699}"/>
                    </a:ext>
                  </a:extLst>
                </p:cNvPr>
                <p:cNvSpPr/>
                <p:nvPr/>
              </p:nvSpPr>
              <p:spPr>
                <a:xfrm>
                  <a:off x="2435454" y="2562615"/>
                  <a:ext cx="1855921" cy="1730717"/>
                </a:xfrm>
                <a:prstGeom prst="leftArrow">
                  <a:avLst>
                    <a:gd name="adj1" fmla="val 71468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1</a:t>
                  </a:r>
                  <a:br>
                    <a:rPr lang="en-US" sz="900" dirty="0"/>
                  </a:br>
                  <a:r>
                    <a:rPr lang="en-US" sz="900" dirty="0"/>
                    <a:t>Cringe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8089AB5C-098C-F998-CB9C-EF42A2850DE4}"/>
                    </a:ext>
                  </a:extLst>
                </p:cNvPr>
                <p:cNvSpPr/>
                <p:nvPr/>
              </p:nvSpPr>
              <p:spPr>
                <a:xfrm>
                  <a:off x="8035448" y="2562615"/>
                  <a:ext cx="1855921" cy="1730717"/>
                </a:xfrm>
                <a:prstGeom prst="rightArrow">
                  <a:avLst>
                    <a:gd name="adj1" fmla="val 71329"/>
                    <a:gd name="adj2" fmla="val 5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5</a:t>
                  </a:r>
                  <a:br>
                    <a:rPr lang="en-US" sz="900" dirty="0"/>
                  </a:br>
                  <a:r>
                    <a:rPr lang="en-US" sz="900" dirty="0"/>
                    <a:t>NSFW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0E82616-8BE6-C22C-8C62-C4C983BBFA9F}"/>
                    </a:ext>
                  </a:extLst>
                </p:cNvPr>
                <p:cNvSpPr/>
                <p:nvPr/>
              </p:nvSpPr>
              <p:spPr>
                <a:xfrm>
                  <a:off x="4287102" y="2810138"/>
                  <a:ext cx="1249691" cy="1235670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2</a:t>
                  </a:r>
                  <a:br>
                    <a:rPr lang="en-US" sz="900" dirty="0"/>
                  </a:br>
                  <a:r>
                    <a:rPr lang="en-US" sz="900" dirty="0"/>
                    <a:t>Bland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271F8BF-993B-3A8E-97F2-19F04940A403}"/>
                    </a:ext>
                  </a:extLst>
                </p:cNvPr>
                <p:cNvSpPr/>
                <p:nvPr/>
              </p:nvSpPr>
              <p:spPr>
                <a:xfrm>
                  <a:off x="5538134" y="2810138"/>
                  <a:ext cx="1249691" cy="12356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3</a:t>
                  </a:r>
                  <a:br>
                    <a:rPr lang="en-US" sz="900" dirty="0"/>
                  </a:br>
                  <a:r>
                    <a:rPr lang="en-US" sz="900" dirty="0"/>
                    <a:t>Chuckles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0B5D5A6-8B1F-240C-CB5B-18788E3D8BE4}"/>
                    </a:ext>
                  </a:extLst>
                </p:cNvPr>
                <p:cNvSpPr/>
                <p:nvPr/>
              </p:nvSpPr>
              <p:spPr>
                <a:xfrm>
                  <a:off x="6785757" y="2810138"/>
                  <a:ext cx="1249691" cy="123567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1400" dirty="0"/>
                    <a:t>4</a:t>
                  </a:r>
                  <a:br>
                    <a:rPr lang="en-US" sz="900" dirty="0"/>
                  </a:br>
                  <a:r>
                    <a:rPr lang="en-US" sz="900" dirty="0"/>
                    <a:t>LOL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C27262E-23D8-1399-1496-BC758EAEF58C}"/>
                  </a:ext>
                </a:extLst>
              </p:cNvPr>
              <p:cNvGrpSpPr/>
              <p:nvPr/>
            </p:nvGrpSpPr>
            <p:grpSpPr>
              <a:xfrm>
                <a:off x="9856750" y="4290179"/>
                <a:ext cx="982468" cy="1118927"/>
                <a:chOff x="2221587" y="2492395"/>
                <a:chExt cx="1432172" cy="163109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862FD07E-4AB6-41DA-F39B-865D9BFA4188}"/>
                    </a:ext>
                  </a:extLst>
                </p:cNvPr>
                <p:cNvSpPr/>
                <p:nvPr/>
              </p:nvSpPr>
              <p:spPr>
                <a:xfrm rot="881171">
                  <a:off x="2392048" y="2492395"/>
                  <a:ext cx="1146858" cy="1631092"/>
                </a:xfrm>
                <a:custGeom>
                  <a:avLst/>
                  <a:gdLst>
                    <a:gd name="connsiteX0" fmla="*/ 2179320 w 3245719"/>
                    <a:gd name="connsiteY0" fmla="*/ 86876 h 4703121"/>
                    <a:gd name="connsiteX1" fmla="*/ 3244722 w 3245719"/>
                    <a:gd name="connsiteY1" fmla="*/ 716050 h 4703121"/>
                    <a:gd name="connsiteX2" fmla="*/ 2355489 w 3245719"/>
                    <a:gd name="connsiteY2" fmla="*/ 3526362 h 4703121"/>
                    <a:gd name="connsiteX3" fmla="*/ 1491423 w 3245719"/>
                    <a:gd name="connsiteY3" fmla="*/ 2603573 h 4703121"/>
                    <a:gd name="connsiteX4" fmla="*/ 1097140 w 3245719"/>
                    <a:gd name="connsiteY4" fmla="*/ 4222648 h 4703121"/>
                    <a:gd name="connsiteX5" fmla="*/ 367298 w 3245719"/>
                    <a:gd name="connsiteY5" fmla="*/ 3551529 h 4703121"/>
                    <a:gd name="connsiteX6" fmla="*/ 14961 w 3245719"/>
                    <a:gd name="connsiteY6" fmla="*/ 4692432 h 4703121"/>
                    <a:gd name="connsiteX7" fmla="*/ 140795 w 3245719"/>
                    <a:gd name="connsiteY7" fmla="*/ 2737797 h 4703121"/>
                    <a:gd name="connsiteX8" fmla="*/ 811915 w 3245719"/>
                    <a:gd name="connsiteY8" fmla="*/ 3366971 h 4703121"/>
                    <a:gd name="connsiteX9" fmla="*/ 1063584 w 3245719"/>
                    <a:gd name="connsiteY9" fmla="*/ 1244557 h 4703121"/>
                    <a:gd name="connsiteX10" fmla="*/ 1894094 w 3245719"/>
                    <a:gd name="connsiteY10" fmla="*/ 2200902 h 4703121"/>
                    <a:gd name="connsiteX11" fmla="*/ 2179320 w 3245719"/>
                    <a:gd name="connsiteY11" fmla="*/ 86876 h 4703121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09 h 4616354"/>
                    <a:gd name="connsiteX1" fmla="*/ 3244722 w 3245719"/>
                    <a:gd name="connsiteY1" fmla="*/ 629283 h 4616354"/>
                    <a:gd name="connsiteX2" fmla="*/ 2355489 w 3245719"/>
                    <a:gd name="connsiteY2" fmla="*/ 3439595 h 4616354"/>
                    <a:gd name="connsiteX3" fmla="*/ 1491423 w 3245719"/>
                    <a:gd name="connsiteY3" fmla="*/ 2516806 h 4616354"/>
                    <a:gd name="connsiteX4" fmla="*/ 1097140 w 3245719"/>
                    <a:gd name="connsiteY4" fmla="*/ 4135881 h 4616354"/>
                    <a:gd name="connsiteX5" fmla="*/ 367298 w 3245719"/>
                    <a:gd name="connsiteY5" fmla="*/ 3464762 h 4616354"/>
                    <a:gd name="connsiteX6" fmla="*/ 14961 w 3245719"/>
                    <a:gd name="connsiteY6" fmla="*/ 4605665 h 4616354"/>
                    <a:gd name="connsiteX7" fmla="*/ 140795 w 3245719"/>
                    <a:gd name="connsiteY7" fmla="*/ 2651030 h 4616354"/>
                    <a:gd name="connsiteX8" fmla="*/ 811915 w 3245719"/>
                    <a:gd name="connsiteY8" fmla="*/ 3280204 h 4616354"/>
                    <a:gd name="connsiteX9" fmla="*/ 1063584 w 3245719"/>
                    <a:gd name="connsiteY9" fmla="*/ 1157790 h 4616354"/>
                    <a:gd name="connsiteX10" fmla="*/ 1894094 w 3245719"/>
                    <a:gd name="connsiteY10" fmla="*/ 2114135 h 4616354"/>
                    <a:gd name="connsiteX11" fmla="*/ 2179320 w 3245719"/>
                    <a:gd name="connsiteY11" fmla="*/ 109 h 4616354"/>
                    <a:gd name="connsiteX0" fmla="*/ 2179320 w 3245719"/>
                    <a:gd name="connsiteY0" fmla="*/ 12 h 4616257"/>
                    <a:gd name="connsiteX1" fmla="*/ 3244722 w 3245719"/>
                    <a:gd name="connsiteY1" fmla="*/ 629186 h 4616257"/>
                    <a:gd name="connsiteX2" fmla="*/ 2355489 w 3245719"/>
                    <a:gd name="connsiteY2" fmla="*/ 3439498 h 4616257"/>
                    <a:gd name="connsiteX3" fmla="*/ 1491423 w 3245719"/>
                    <a:gd name="connsiteY3" fmla="*/ 2516709 h 4616257"/>
                    <a:gd name="connsiteX4" fmla="*/ 1097140 w 3245719"/>
                    <a:gd name="connsiteY4" fmla="*/ 4135784 h 4616257"/>
                    <a:gd name="connsiteX5" fmla="*/ 367298 w 3245719"/>
                    <a:gd name="connsiteY5" fmla="*/ 3464665 h 4616257"/>
                    <a:gd name="connsiteX6" fmla="*/ 14961 w 3245719"/>
                    <a:gd name="connsiteY6" fmla="*/ 4605568 h 4616257"/>
                    <a:gd name="connsiteX7" fmla="*/ 140795 w 3245719"/>
                    <a:gd name="connsiteY7" fmla="*/ 2650933 h 4616257"/>
                    <a:gd name="connsiteX8" fmla="*/ 811915 w 3245719"/>
                    <a:gd name="connsiteY8" fmla="*/ 3280107 h 4616257"/>
                    <a:gd name="connsiteX9" fmla="*/ 1063584 w 3245719"/>
                    <a:gd name="connsiteY9" fmla="*/ 1157693 h 4616257"/>
                    <a:gd name="connsiteX10" fmla="*/ 1894094 w 3245719"/>
                    <a:gd name="connsiteY10" fmla="*/ 2114038 h 4616257"/>
                    <a:gd name="connsiteX11" fmla="*/ 2179320 w 3245719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55489 w 3244722"/>
                    <a:gd name="connsiteY2" fmla="*/ 3439498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9320 w 3244722"/>
                    <a:gd name="connsiteY0" fmla="*/ 12 h 4616257"/>
                    <a:gd name="connsiteX1" fmla="*/ 3244722 w 3244722"/>
                    <a:gd name="connsiteY1" fmla="*/ 629186 h 4616257"/>
                    <a:gd name="connsiteX2" fmla="*/ 2342848 w 3244722"/>
                    <a:gd name="connsiteY2" fmla="*/ 3452140 h 4616257"/>
                    <a:gd name="connsiteX3" fmla="*/ 1491423 w 3244722"/>
                    <a:gd name="connsiteY3" fmla="*/ 2516709 h 4616257"/>
                    <a:gd name="connsiteX4" fmla="*/ 1097140 w 3244722"/>
                    <a:gd name="connsiteY4" fmla="*/ 4135784 h 4616257"/>
                    <a:gd name="connsiteX5" fmla="*/ 367298 w 3244722"/>
                    <a:gd name="connsiteY5" fmla="*/ 3464665 h 4616257"/>
                    <a:gd name="connsiteX6" fmla="*/ 14961 w 3244722"/>
                    <a:gd name="connsiteY6" fmla="*/ 4605568 h 4616257"/>
                    <a:gd name="connsiteX7" fmla="*/ 140795 w 3244722"/>
                    <a:gd name="connsiteY7" fmla="*/ 2650933 h 4616257"/>
                    <a:gd name="connsiteX8" fmla="*/ 811915 w 3244722"/>
                    <a:gd name="connsiteY8" fmla="*/ 3280107 h 4616257"/>
                    <a:gd name="connsiteX9" fmla="*/ 1063584 w 3244722"/>
                    <a:gd name="connsiteY9" fmla="*/ 1157693 h 4616257"/>
                    <a:gd name="connsiteX10" fmla="*/ 1894094 w 3244722"/>
                    <a:gd name="connsiteY10" fmla="*/ 2114038 h 4616257"/>
                    <a:gd name="connsiteX11" fmla="*/ 2179320 w 3244722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257"/>
                    <a:gd name="connsiteX1" fmla="*/ 3235608 w 3235608"/>
                    <a:gd name="connsiteY1" fmla="*/ 629186 h 4616257"/>
                    <a:gd name="connsiteX2" fmla="*/ 2333734 w 3235608"/>
                    <a:gd name="connsiteY2" fmla="*/ 3452140 h 4616257"/>
                    <a:gd name="connsiteX3" fmla="*/ 1482309 w 3235608"/>
                    <a:gd name="connsiteY3" fmla="*/ 2516709 h 4616257"/>
                    <a:gd name="connsiteX4" fmla="*/ 1088026 w 3235608"/>
                    <a:gd name="connsiteY4" fmla="*/ 4135784 h 4616257"/>
                    <a:gd name="connsiteX5" fmla="*/ 358184 w 3235608"/>
                    <a:gd name="connsiteY5" fmla="*/ 3464665 h 4616257"/>
                    <a:gd name="connsiteX6" fmla="*/ 5847 w 3235608"/>
                    <a:gd name="connsiteY6" fmla="*/ 4605568 h 4616257"/>
                    <a:gd name="connsiteX7" fmla="*/ 131681 w 3235608"/>
                    <a:gd name="connsiteY7" fmla="*/ 2650933 h 4616257"/>
                    <a:gd name="connsiteX8" fmla="*/ 802801 w 3235608"/>
                    <a:gd name="connsiteY8" fmla="*/ 3280107 h 4616257"/>
                    <a:gd name="connsiteX9" fmla="*/ 1054470 w 3235608"/>
                    <a:gd name="connsiteY9" fmla="*/ 1157693 h 4616257"/>
                    <a:gd name="connsiteX10" fmla="*/ 1884980 w 3235608"/>
                    <a:gd name="connsiteY10" fmla="*/ 2114038 h 4616257"/>
                    <a:gd name="connsiteX11" fmla="*/ 2170206 w 3235608"/>
                    <a:gd name="connsiteY11" fmla="*/ 12 h 4616257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16396"/>
                    <a:gd name="connsiteX1" fmla="*/ 3235608 w 3235608"/>
                    <a:gd name="connsiteY1" fmla="*/ 629186 h 4616396"/>
                    <a:gd name="connsiteX2" fmla="*/ 2333734 w 3235608"/>
                    <a:gd name="connsiteY2" fmla="*/ 3452140 h 4616396"/>
                    <a:gd name="connsiteX3" fmla="*/ 1482309 w 3235608"/>
                    <a:gd name="connsiteY3" fmla="*/ 2516709 h 4616396"/>
                    <a:gd name="connsiteX4" fmla="*/ 1088026 w 3235608"/>
                    <a:gd name="connsiteY4" fmla="*/ 4135784 h 4616396"/>
                    <a:gd name="connsiteX5" fmla="*/ 358184 w 3235608"/>
                    <a:gd name="connsiteY5" fmla="*/ 3464665 h 4616396"/>
                    <a:gd name="connsiteX6" fmla="*/ 5847 w 3235608"/>
                    <a:gd name="connsiteY6" fmla="*/ 4605568 h 4616396"/>
                    <a:gd name="connsiteX7" fmla="*/ 131681 w 3235608"/>
                    <a:gd name="connsiteY7" fmla="*/ 2650933 h 4616396"/>
                    <a:gd name="connsiteX8" fmla="*/ 802801 w 3235608"/>
                    <a:gd name="connsiteY8" fmla="*/ 3280107 h 4616396"/>
                    <a:gd name="connsiteX9" fmla="*/ 1054470 w 3235608"/>
                    <a:gd name="connsiteY9" fmla="*/ 1157693 h 4616396"/>
                    <a:gd name="connsiteX10" fmla="*/ 1884980 w 3235608"/>
                    <a:gd name="connsiteY10" fmla="*/ 2114038 h 4616396"/>
                    <a:gd name="connsiteX11" fmla="*/ 2170206 w 3235608"/>
                    <a:gd name="connsiteY11" fmla="*/ 12 h 4616396"/>
                    <a:gd name="connsiteX0" fmla="*/ 2170206 w 3235608"/>
                    <a:gd name="connsiteY0" fmla="*/ 12 h 4605568"/>
                    <a:gd name="connsiteX1" fmla="*/ 3235608 w 3235608"/>
                    <a:gd name="connsiteY1" fmla="*/ 629186 h 4605568"/>
                    <a:gd name="connsiteX2" fmla="*/ 2333734 w 3235608"/>
                    <a:gd name="connsiteY2" fmla="*/ 3452140 h 4605568"/>
                    <a:gd name="connsiteX3" fmla="*/ 1482309 w 3235608"/>
                    <a:gd name="connsiteY3" fmla="*/ 2516709 h 4605568"/>
                    <a:gd name="connsiteX4" fmla="*/ 1088026 w 3235608"/>
                    <a:gd name="connsiteY4" fmla="*/ 4135784 h 4605568"/>
                    <a:gd name="connsiteX5" fmla="*/ 358184 w 3235608"/>
                    <a:gd name="connsiteY5" fmla="*/ 3464665 h 4605568"/>
                    <a:gd name="connsiteX6" fmla="*/ 5847 w 3235608"/>
                    <a:gd name="connsiteY6" fmla="*/ 4605568 h 4605568"/>
                    <a:gd name="connsiteX7" fmla="*/ 131681 w 3235608"/>
                    <a:gd name="connsiteY7" fmla="*/ 2650933 h 4605568"/>
                    <a:gd name="connsiteX8" fmla="*/ 802801 w 3235608"/>
                    <a:gd name="connsiteY8" fmla="*/ 3280107 h 4605568"/>
                    <a:gd name="connsiteX9" fmla="*/ 1054470 w 3235608"/>
                    <a:gd name="connsiteY9" fmla="*/ 1157693 h 4605568"/>
                    <a:gd name="connsiteX10" fmla="*/ 1884980 w 3235608"/>
                    <a:gd name="connsiteY10" fmla="*/ 2114038 h 4605568"/>
                    <a:gd name="connsiteX11" fmla="*/ 2170206 w 323560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50933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64456 w 3229858"/>
                    <a:gd name="connsiteY0" fmla="*/ 12 h 4605568"/>
                    <a:gd name="connsiteX1" fmla="*/ 3229858 w 3229858"/>
                    <a:gd name="connsiteY1" fmla="*/ 629186 h 4605568"/>
                    <a:gd name="connsiteX2" fmla="*/ 2327984 w 3229858"/>
                    <a:gd name="connsiteY2" fmla="*/ 3452140 h 4605568"/>
                    <a:gd name="connsiteX3" fmla="*/ 1476559 w 3229858"/>
                    <a:gd name="connsiteY3" fmla="*/ 2516709 h 4605568"/>
                    <a:gd name="connsiteX4" fmla="*/ 1082276 w 3229858"/>
                    <a:gd name="connsiteY4" fmla="*/ 4135784 h 4605568"/>
                    <a:gd name="connsiteX5" fmla="*/ 352434 w 3229858"/>
                    <a:gd name="connsiteY5" fmla="*/ 3464665 h 4605568"/>
                    <a:gd name="connsiteX6" fmla="*/ 97 w 3229858"/>
                    <a:gd name="connsiteY6" fmla="*/ 4605568 h 4605568"/>
                    <a:gd name="connsiteX7" fmla="*/ 125931 w 3229858"/>
                    <a:gd name="connsiteY7" fmla="*/ 2629864 h 4605568"/>
                    <a:gd name="connsiteX8" fmla="*/ 797051 w 3229858"/>
                    <a:gd name="connsiteY8" fmla="*/ 3280107 h 4605568"/>
                    <a:gd name="connsiteX9" fmla="*/ 1048720 w 3229858"/>
                    <a:gd name="connsiteY9" fmla="*/ 1157693 h 4605568"/>
                    <a:gd name="connsiteX10" fmla="*/ 1879230 w 3229858"/>
                    <a:gd name="connsiteY10" fmla="*/ 2114038 h 4605568"/>
                    <a:gd name="connsiteX11" fmla="*/ 2164456 w 3229858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0855 w 3238279"/>
                    <a:gd name="connsiteY5" fmla="*/ 346466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90697 w 3238279"/>
                    <a:gd name="connsiteY4" fmla="*/ 4135784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280107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51670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  <a:gd name="connsiteX0" fmla="*/ 2172877 w 3238279"/>
                    <a:gd name="connsiteY0" fmla="*/ 12 h 4605568"/>
                    <a:gd name="connsiteX1" fmla="*/ 3238279 w 3238279"/>
                    <a:gd name="connsiteY1" fmla="*/ 629186 h 4605568"/>
                    <a:gd name="connsiteX2" fmla="*/ 2336405 w 3238279"/>
                    <a:gd name="connsiteY2" fmla="*/ 3452140 h 4605568"/>
                    <a:gd name="connsiteX3" fmla="*/ 1484980 w 3238279"/>
                    <a:gd name="connsiteY3" fmla="*/ 2482999 h 4605568"/>
                    <a:gd name="connsiteX4" fmla="*/ 1086484 w 3238279"/>
                    <a:gd name="connsiteY4" fmla="*/ 4156853 h 4605568"/>
                    <a:gd name="connsiteX5" fmla="*/ 365069 w 3238279"/>
                    <a:gd name="connsiteY5" fmla="*/ 3443595 h 4605568"/>
                    <a:gd name="connsiteX6" fmla="*/ 90 w 3238279"/>
                    <a:gd name="connsiteY6" fmla="*/ 4605568 h 4605568"/>
                    <a:gd name="connsiteX7" fmla="*/ 134352 w 3238279"/>
                    <a:gd name="connsiteY7" fmla="*/ 2629864 h 4605568"/>
                    <a:gd name="connsiteX8" fmla="*/ 805472 w 3238279"/>
                    <a:gd name="connsiteY8" fmla="*/ 3301176 h 4605568"/>
                    <a:gd name="connsiteX9" fmla="*/ 1057141 w 3238279"/>
                    <a:gd name="connsiteY9" fmla="*/ 1157693 h 4605568"/>
                    <a:gd name="connsiteX10" fmla="*/ 1887651 w 3238279"/>
                    <a:gd name="connsiteY10" fmla="*/ 2114038 h 4605568"/>
                    <a:gd name="connsiteX11" fmla="*/ 2172877 w 3238279"/>
                    <a:gd name="connsiteY11" fmla="*/ 12 h 460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8279" h="4605568">
                      <a:moveTo>
                        <a:pt x="2172877" y="12"/>
                      </a:moveTo>
                      <a:cubicBezTo>
                        <a:pt x="2174650" y="-3061"/>
                        <a:pt x="3234200" y="620590"/>
                        <a:pt x="3238279" y="629186"/>
                      </a:cubicBezTo>
                      <a:cubicBezTo>
                        <a:pt x="3225501" y="654636"/>
                        <a:pt x="2375792" y="3356671"/>
                        <a:pt x="2336405" y="3452140"/>
                      </a:cubicBezTo>
                      <a:cubicBezTo>
                        <a:pt x="2275948" y="3412765"/>
                        <a:pt x="1549328" y="2537611"/>
                        <a:pt x="1484980" y="2482999"/>
                      </a:cubicBezTo>
                      <a:cubicBezTo>
                        <a:pt x="1445915" y="2622223"/>
                        <a:pt x="1101071" y="4078923"/>
                        <a:pt x="1086484" y="4156853"/>
                      </a:cubicBezTo>
                      <a:cubicBezTo>
                        <a:pt x="974979" y="4087300"/>
                        <a:pt x="427445" y="3483286"/>
                        <a:pt x="365069" y="3443595"/>
                      </a:cubicBezTo>
                      <a:cubicBezTo>
                        <a:pt x="323762" y="3538747"/>
                        <a:pt x="46268" y="4505216"/>
                        <a:pt x="90" y="4605568"/>
                      </a:cubicBezTo>
                      <a:cubicBezTo>
                        <a:pt x="-3949" y="4474160"/>
                        <a:pt x="127941" y="2732786"/>
                        <a:pt x="134352" y="2629864"/>
                      </a:cubicBezTo>
                      <a:cubicBezTo>
                        <a:pt x="153405" y="2653355"/>
                        <a:pt x="685385" y="3221370"/>
                        <a:pt x="805472" y="3301176"/>
                      </a:cubicBezTo>
                      <a:cubicBezTo>
                        <a:pt x="815999" y="3216643"/>
                        <a:pt x="1024261" y="1343611"/>
                        <a:pt x="1057141" y="1157693"/>
                      </a:cubicBezTo>
                      <a:cubicBezTo>
                        <a:pt x="1098448" y="1199322"/>
                        <a:pt x="1829527" y="2049942"/>
                        <a:pt x="1887651" y="2114038"/>
                      </a:cubicBezTo>
                      <a:cubicBezTo>
                        <a:pt x="1903636" y="2047505"/>
                        <a:pt x="2171104" y="3085"/>
                        <a:pt x="2172877" y="12"/>
                      </a:cubicBezTo>
                      <a:close/>
                    </a:path>
                  </a:pathLst>
                </a:custGeom>
                <a:gradFill>
                  <a:gsLst>
                    <a:gs pos="32000">
                      <a:schemeClr val="accent1"/>
                    </a:gs>
                    <a:gs pos="43000">
                      <a:schemeClr val="bg1"/>
                    </a:gs>
                  </a:gsLst>
                  <a:lin ang="9600000" scaled="0"/>
                </a:gra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A4D891A5-9E09-DD2E-0148-5769C9536EB0}"/>
                    </a:ext>
                  </a:extLst>
                </p:cNvPr>
                <p:cNvGrpSpPr/>
                <p:nvPr/>
              </p:nvGrpSpPr>
              <p:grpSpPr>
                <a:xfrm rot="155683">
                  <a:off x="2221587" y="2576302"/>
                  <a:ext cx="1432172" cy="1380002"/>
                  <a:chOff x="3571453" y="1163746"/>
                  <a:chExt cx="4134577" cy="3983966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2922410E-DB17-2C60-9848-E953456FC32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6002927" y="1163746"/>
                    <a:ext cx="1703103" cy="3362457"/>
                  </a:xfrm>
                  <a:custGeom>
                    <a:avLst/>
                    <a:gdLst>
                      <a:gd name="connsiteX0" fmla="*/ 848569 w 1703103"/>
                      <a:gd name="connsiteY0" fmla="*/ 5 h 3362457"/>
                      <a:gd name="connsiteX1" fmla="*/ 1703103 w 1703103"/>
                      <a:gd name="connsiteY1" fmla="*/ 894830 h 3362457"/>
                      <a:gd name="connsiteX2" fmla="*/ 78843 w 1703103"/>
                      <a:gd name="connsiteY2" fmla="*/ 3352663 h 3362457"/>
                      <a:gd name="connsiteX3" fmla="*/ 71761 w 1703103"/>
                      <a:gd name="connsiteY3" fmla="*/ 3362457 h 3362457"/>
                      <a:gd name="connsiteX4" fmla="*/ 0 w 1703103"/>
                      <a:gd name="connsiteY4" fmla="*/ 1957086 h 3362457"/>
                      <a:gd name="connsiteX5" fmla="*/ 36 w 1703103"/>
                      <a:gd name="connsiteY5" fmla="*/ 1957159 h 3362457"/>
                      <a:gd name="connsiteX6" fmla="*/ 848569 w 1703103"/>
                      <a:gd name="connsiteY6" fmla="*/ 5 h 336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3103" h="3362457">
                        <a:moveTo>
                          <a:pt x="848569" y="5"/>
                        </a:moveTo>
                        <a:cubicBezTo>
                          <a:pt x="851109" y="-2471"/>
                          <a:pt x="1701511" y="885449"/>
                          <a:pt x="1703103" y="894830"/>
                        </a:cubicBezTo>
                        <a:cubicBezTo>
                          <a:pt x="1684495" y="915197"/>
                          <a:pt x="227894" y="3139833"/>
                          <a:pt x="78843" y="3352663"/>
                        </a:cubicBezTo>
                        <a:lnTo>
                          <a:pt x="71761" y="3362457"/>
                        </a:lnTo>
                        <a:lnTo>
                          <a:pt x="0" y="1957086"/>
                        </a:lnTo>
                        <a:lnTo>
                          <a:pt x="36" y="1957159"/>
                        </a:lnTo>
                        <a:cubicBezTo>
                          <a:pt x="33486" y="1897466"/>
                          <a:pt x="846028" y="2481"/>
                          <a:pt x="848569" y="5"/>
                        </a:cubicBezTo>
                        <a:close/>
                      </a:path>
                    </a:pathLst>
                  </a:custGeom>
                  <a:solidFill>
                    <a:srgbClr val="565B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141A4D07-6B91-C791-0322-799EB76768CC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673835" y="2062677"/>
                    <a:ext cx="868018" cy="2889269"/>
                  </a:xfrm>
                  <a:custGeom>
                    <a:avLst/>
                    <a:gdLst>
                      <a:gd name="connsiteX0" fmla="*/ 817030 w 868018"/>
                      <a:gd name="connsiteY0" fmla="*/ 0 h 2889269"/>
                      <a:gd name="connsiteX1" fmla="*/ 868018 w 868018"/>
                      <a:gd name="connsiteY1" fmla="*/ 1392370 h 2889269"/>
                      <a:gd name="connsiteX2" fmla="*/ 849395 w 868018"/>
                      <a:gd name="connsiteY2" fmla="*/ 1423997 h 2889269"/>
                      <a:gd name="connsiteX3" fmla="*/ 47202 w 868018"/>
                      <a:gd name="connsiteY3" fmla="*/ 2863102 h 2889269"/>
                      <a:gd name="connsiteX4" fmla="*/ 33379 w 868018"/>
                      <a:gd name="connsiteY4" fmla="*/ 2889269 h 2889269"/>
                      <a:gd name="connsiteX5" fmla="*/ 0 w 868018"/>
                      <a:gd name="connsiteY5" fmla="*/ 1977742 h 2889269"/>
                      <a:gd name="connsiteX6" fmla="*/ 8513 w 868018"/>
                      <a:gd name="connsiteY6" fmla="*/ 1957028 h 2889269"/>
                      <a:gd name="connsiteX7" fmla="*/ 809446 w 868018"/>
                      <a:gd name="connsiteY7" fmla="*/ 16339 h 2889269"/>
                      <a:gd name="connsiteX8" fmla="*/ 817030 w 868018"/>
                      <a:gd name="connsiteY8" fmla="*/ 0 h 288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8018" h="2889269">
                        <a:moveTo>
                          <a:pt x="817030" y="0"/>
                        </a:moveTo>
                        <a:lnTo>
                          <a:pt x="868018" y="1392370"/>
                        </a:lnTo>
                        <a:lnTo>
                          <a:pt x="849395" y="1423997"/>
                        </a:lnTo>
                        <a:cubicBezTo>
                          <a:pt x="716698" y="1653284"/>
                          <a:pt x="149120" y="2673891"/>
                          <a:pt x="47202" y="2863102"/>
                        </a:cubicBezTo>
                        <a:lnTo>
                          <a:pt x="33379" y="2889269"/>
                        </a:lnTo>
                        <a:lnTo>
                          <a:pt x="0" y="1977742"/>
                        </a:lnTo>
                        <a:lnTo>
                          <a:pt x="8513" y="1957028"/>
                        </a:lnTo>
                        <a:cubicBezTo>
                          <a:pt x="110455" y="1708463"/>
                          <a:pt x="700664" y="256806"/>
                          <a:pt x="809446" y="16339"/>
                        </a:cubicBezTo>
                        <a:lnTo>
                          <a:pt x="817030" y="0"/>
                        </a:lnTo>
                        <a:close/>
                      </a:path>
                    </a:pathLst>
                  </a:custGeom>
                  <a:solidFill>
                    <a:srgbClr val="8B91A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D28CE7A-61D2-BFA6-48FA-F490A3C5F7C9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3571453" y="3282692"/>
                    <a:ext cx="667175" cy="1865020"/>
                  </a:xfrm>
                  <a:custGeom>
                    <a:avLst/>
                    <a:gdLst>
                      <a:gd name="connsiteX0" fmla="*/ 665682 w 667175"/>
                      <a:gd name="connsiteY0" fmla="*/ 0 h 1865020"/>
                      <a:gd name="connsiteX1" fmla="*/ 667175 w 667175"/>
                      <a:gd name="connsiteY1" fmla="*/ 3081 h 1865020"/>
                      <a:gd name="connsiteX2" fmla="*/ 667175 w 667175"/>
                      <a:gd name="connsiteY2" fmla="*/ 846363 h 1865020"/>
                      <a:gd name="connsiteX3" fmla="*/ 666779 w 667175"/>
                      <a:gd name="connsiteY3" fmla="*/ 845806 h 1865020"/>
                      <a:gd name="connsiteX4" fmla="*/ 0 w 667175"/>
                      <a:gd name="connsiteY4" fmla="*/ 1865020 h 1865020"/>
                      <a:gd name="connsiteX5" fmla="*/ 665682 w 667175"/>
                      <a:gd name="connsiteY5" fmla="*/ 0 h 186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7175" h="1865020">
                        <a:moveTo>
                          <a:pt x="665682" y="0"/>
                        </a:moveTo>
                        <a:lnTo>
                          <a:pt x="667175" y="3081"/>
                        </a:lnTo>
                        <a:lnTo>
                          <a:pt x="667175" y="846363"/>
                        </a:lnTo>
                        <a:lnTo>
                          <a:pt x="666779" y="845806"/>
                        </a:lnTo>
                        <a:cubicBezTo>
                          <a:pt x="601187" y="926167"/>
                          <a:pt x="71692" y="1780978"/>
                          <a:pt x="0" y="1865020"/>
                        </a:cubicBezTo>
                        <a:cubicBezTo>
                          <a:pt x="31794" y="1737453"/>
                          <a:pt x="631566" y="97315"/>
                          <a:pt x="665682" y="0"/>
                        </a:cubicBezTo>
                        <a:close/>
                      </a:path>
                    </a:pathLst>
                  </a:custGeom>
                  <a:solidFill>
                    <a:srgbClr val="BDC7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DDCE4681-CA8D-B68D-6691-B6485063A9BE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5481981" y="2026045"/>
                    <a:ext cx="613268" cy="2555603"/>
                  </a:xfrm>
                  <a:custGeom>
                    <a:avLst/>
                    <a:gdLst>
                      <a:gd name="connsiteX0" fmla="*/ 1912 w 613268"/>
                      <a:gd name="connsiteY0" fmla="*/ 0 h 2555603"/>
                      <a:gd name="connsiteX1" fmla="*/ 529444 w 613268"/>
                      <a:gd name="connsiteY1" fmla="*/ 1120851 h 2555603"/>
                      <a:gd name="connsiteX2" fmla="*/ 541507 w 613268"/>
                      <a:gd name="connsiteY2" fmla="*/ 1145851 h 2555603"/>
                      <a:gd name="connsiteX3" fmla="*/ 613268 w 613268"/>
                      <a:gd name="connsiteY3" fmla="*/ 2551222 h 2555603"/>
                      <a:gd name="connsiteX4" fmla="*/ 610101 w 613268"/>
                      <a:gd name="connsiteY4" fmla="*/ 2555603 h 2555603"/>
                      <a:gd name="connsiteX5" fmla="*/ 53816 w 613268"/>
                      <a:gd name="connsiteY5" fmla="*/ 1391685 h 2555603"/>
                      <a:gd name="connsiteX6" fmla="*/ 50988 w 613268"/>
                      <a:gd name="connsiteY6" fmla="*/ 1396488 h 2555603"/>
                      <a:gd name="connsiteX7" fmla="*/ 0 w 613268"/>
                      <a:gd name="connsiteY7" fmla="*/ 4118 h 2555603"/>
                      <a:gd name="connsiteX8" fmla="*/ 1912 w 613268"/>
                      <a:gd name="connsiteY8" fmla="*/ 0 h 255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268" h="2555603">
                        <a:moveTo>
                          <a:pt x="1912" y="0"/>
                        </a:moveTo>
                        <a:cubicBezTo>
                          <a:pt x="28586" y="48076"/>
                          <a:pt x="445661" y="945080"/>
                          <a:pt x="529444" y="1120851"/>
                        </a:cubicBezTo>
                        <a:lnTo>
                          <a:pt x="541507" y="1145851"/>
                        </a:lnTo>
                        <a:lnTo>
                          <a:pt x="613268" y="2551222"/>
                        </a:lnTo>
                        <a:lnTo>
                          <a:pt x="610101" y="2555603"/>
                        </a:lnTo>
                        <a:cubicBezTo>
                          <a:pt x="562607" y="2501292"/>
                          <a:pt x="100917" y="1461718"/>
                          <a:pt x="53816" y="1391685"/>
                        </a:cubicBezTo>
                        <a:lnTo>
                          <a:pt x="50988" y="1396488"/>
                        </a:lnTo>
                        <a:lnTo>
                          <a:pt x="0" y="4118"/>
                        </a:lnTo>
                        <a:lnTo>
                          <a:pt x="19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E85A7819-1610-C56E-06A7-5E5E771162FB}"/>
                      </a:ext>
                    </a:extLst>
                  </p:cNvPr>
                  <p:cNvSpPr/>
                  <p:nvPr/>
                </p:nvSpPr>
                <p:spPr>
                  <a:xfrm rot="21436906">
                    <a:off x="4234799" y="3258154"/>
                    <a:ext cx="500804" cy="1725072"/>
                  </a:xfrm>
                  <a:custGeom>
                    <a:avLst/>
                    <a:gdLst>
                      <a:gd name="connsiteX0" fmla="*/ 0 w 500804"/>
                      <a:gd name="connsiteY0" fmla="*/ 0 h 1725072"/>
                      <a:gd name="connsiteX1" fmla="*/ 4653 w 500804"/>
                      <a:gd name="connsiteY1" fmla="*/ 9598 h 1725072"/>
                      <a:gd name="connsiteX2" fmla="*/ 462131 w 500804"/>
                      <a:gd name="connsiteY2" fmla="*/ 825239 h 1725072"/>
                      <a:gd name="connsiteX3" fmla="*/ 467174 w 500804"/>
                      <a:gd name="connsiteY3" fmla="*/ 813094 h 1725072"/>
                      <a:gd name="connsiteX4" fmla="*/ 467425 w 500804"/>
                      <a:gd name="connsiteY4" fmla="*/ 812484 h 1725072"/>
                      <a:gd name="connsiteX5" fmla="*/ 500804 w 500804"/>
                      <a:gd name="connsiteY5" fmla="*/ 1724011 h 1725072"/>
                      <a:gd name="connsiteX6" fmla="*/ 500243 w 500804"/>
                      <a:gd name="connsiteY6" fmla="*/ 1725072 h 1725072"/>
                      <a:gd name="connsiteX7" fmla="*/ 12372 w 500804"/>
                      <a:gd name="connsiteY7" fmla="*/ 860653 h 1725072"/>
                      <a:gd name="connsiteX8" fmla="*/ 0 w 500804"/>
                      <a:gd name="connsiteY8" fmla="*/ 843282 h 1725072"/>
                      <a:gd name="connsiteX9" fmla="*/ 0 w 500804"/>
                      <a:gd name="connsiteY9" fmla="*/ 0 h 1725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0804" h="1725072">
                        <a:moveTo>
                          <a:pt x="0" y="0"/>
                        </a:moveTo>
                        <a:lnTo>
                          <a:pt x="4653" y="9598"/>
                        </a:lnTo>
                        <a:cubicBezTo>
                          <a:pt x="54156" y="108819"/>
                          <a:pt x="374096" y="722663"/>
                          <a:pt x="462131" y="825239"/>
                        </a:cubicBezTo>
                        <a:cubicBezTo>
                          <a:pt x="463165" y="822786"/>
                          <a:pt x="464859" y="818705"/>
                          <a:pt x="467174" y="813094"/>
                        </a:cubicBezTo>
                        <a:lnTo>
                          <a:pt x="467425" y="812484"/>
                        </a:lnTo>
                        <a:lnTo>
                          <a:pt x="500804" y="1724011"/>
                        </a:lnTo>
                        <a:lnTo>
                          <a:pt x="500243" y="1725072"/>
                        </a:lnTo>
                        <a:cubicBezTo>
                          <a:pt x="417340" y="1633931"/>
                          <a:pt x="93155" y="986639"/>
                          <a:pt x="12372" y="860653"/>
                        </a:cubicBezTo>
                        <a:lnTo>
                          <a:pt x="0" y="8432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8DEBE3-E656-6E11-846A-552248A310D8}"/>
                </a:ext>
              </a:extLst>
            </p:cNvPr>
            <p:cNvSpPr txBox="1"/>
            <p:nvPr/>
          </p:nvSpPr>
          <p:spPr>
            <a:xfrm>
              <a:off x="9412791" y="6128324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memethinking.com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F3A8160-A8F1-DE16-5F3E-036962CBC40D}"/>
              </a:ext>
            </a:extLst>
          </p:cNvPr>
          <p:cNvSpPr txBox="1"/>
          <p:nvPr/>
        </p:nvSpPr>
        <p:spPr>
          <a:xfrm>
            <a:off x="8889564" y="2277716"/>
            <a:ext cx="2916841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Meme Template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Edit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Right-click and ‘Save as Picture…’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Image is saved out and ready to go</a:t>
            </a:r>
          </a:p>
        </p:txBody>
      </p:sp>
    </p:spTree>
    <p:extLst>
      <p:ext uri="{BB962C8B-B14F-4D97-AF65-F5344CB8AC3E}">
        <p14:creationId xmlns:p14="http://schemas.microsoft.com/office/powerpoint/2010/main" val="22590893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ark Options">
  <a:themeElements>
    <a:clrScheme name="Peak State">
      <a:dk1>
        <a:srgbClr val="000000"/>
      </a:dk1>
      <a:lt1>
        <a:srgbClr val="FFFFFF"/>
      </a:lt1>
      <a:dk2>
        <a:srgbClr val="222322"/>
      </a:dk2>
      <a:lt2>
        <a:srgbClr val="ECECEC"/>
      </a:lt2>
      <a:accent1>
        <a:srgbClr val="D0B561"/>
      </a:accent1>
      <a:accent2>
        <a:srgbClr val="0A1948"/>
      </a:accent2>
      <a:accent3>
        <a:srgbClr val="132964"/>
      </a:accent3>
      <a:accent4>
        <a:srgbClr val="1A0E19"/>
      </a:accent4>
      <a:accent5>
        <a:srgbClr val="830009"/>
      </a:accent5>
      <a:accent6>
        <a:srgbClr val="3E6127"/>
      </a:accent6>
      <a:hlink>
        <a:srgbClr val="CFB462"/>
      </a:hlink>
      <a:folHlink>
        <a:srgbClr val="CFB462"/>
      </a:folHlink>
    </a:clrScheme>
    <a:fontScheme name="Peak State">
      <a:majorFont>
        <a:latin typeface="Bebas Neue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914A859BCC664C8AFE00C108A3D73F" ma:contentTypeVersion="15" ma:contentTypeDescription="Create a new document." ma:contentTypeScope="" ma:versionID="c88a471dee73b16c355451054d263e92">
  <xsd:schema xmlns:xsd="http://www.w3.org/2001/XMLSchema" xmlns:xs="http://www.w3.org/2001/XMLSchema" xmlns:p="http://schemas.microsoft.com/office/2006/metadata/properties" xmlns:ns2="2ee3c532-0895-4d00-8aaa-31eb1c18702c" xmlns:ns3="c236fbef-8b65-44d5-ab51-26aca0707b6c" targetNamespace="http://schemas.microsoft.com/office/2006/metadata/properties" ma:root="true" ma:fieldsID="f0970e622315bb1dd3e64f1962ce7395" ns2:_="" ns3:_="">
    <xsd:import namespace="2ee3c532-0895-4d00-8aaa-31eb1c18702c"/>
    <xsd:import namespace="c236fbef-8b65-44d5-ab51-26aca070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3c532-0895-4d00-8aaa-31eb1c1870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ce23699-d321-44ed-a20c-4c4d0d22f6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6fbef-8b65-44d5-ab51-26aca0707b6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2dda66-e6e6-4af7-a6a3-a7583b3c7ff6}" ma:internalName="TaxCatchAll" ma:showField="CatchAllData" ma:web="c236fbef-8b65-44d5-ab51-26aca0707b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36fbef-8b65-44d5-ab51-26aca0707b6c" xsi:nil="true"/>
    <lcf76f155ced4ddcb4097134ff3c332f xmlns="2ee3c532-0895-4d00-8aaa-31eb1c18702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6B46B8-9C42-4C36-A59E-56B002D5DA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e3c532-0895-4d00-8aaa-31eb1c18702c"/>
    <ds:schemaRef ds:uri="c236fbef-8b65-44d5-ab51-26aca0707b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80F8CB-F283-4BF4-8366-B4B7CAEA0F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2F08BF-BB9C-4BC9-B195-23F3817AA378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c8bdd2a-62c4-4ee0-abba-2d39980540cc"/>
    <ds:schemaRef ds:uri="http://schemas.microsoft.com/office/2006/metadata/properties"/>
    <ds:schemaRef ds:uri="http://purl.org/dc/terms/"/>
    <ds:schemaRef ds:uri="http://schemas.openxmlformats.org/package/2006/metadata/core-properties"/>
    <ds:schemaRef ds:uri="20908c5b-eb35-4594-897a-d38e0a7e79e4"/>
    <ds:schemaRef ds:uri="http://www.w3.org/XML/1998/namespace"/>
    <ds:schemaRef ds:uri="http://purl.org/dc/dcmitype/"/>
    <ds:schemaRef ds:uri="c236fbef-8b65-44d5-ab51-26aca0707b6c"/>
    <ds:schemaRef ds:uri="2ee3c532-0895-4d00-8aaa-31eb1c18702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41780</TotalTime>
  <Words>3194</Words>
  <Application>Microsoft Macintosh PowerPoint</Application>
  <PresentationFormat>Widescreen</PresentationFormat>
  <Paragraphs>804</Paragraphs>
  <Slides>65</Slides>
  <Notes>2</Notes>
  <HiddenSlides>7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Aptos</vt:lpstr>
      <vt:lpstr>Arial</vt:lpstr>
      <vt:lpstr>Bebas Neue</vt:lpstr>
      <vt:lpstr>Bebas Neue Bold</vt:lpstr>
      <vt:lpstr>Comic Sans MS</vt:lpstr>
      <vt:lpstr>Impact</vt:lpstr>
      <vt:lpstr>Inter SemiBold</vt:lpstr>
      <vt:lpstr>Poppins</vt:lpstr>
      <vt:lpstr>System Font Regular</vt:lpstr>
      <vt:lpstr>Dark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Ramsden</dc:creator>
  <cp:lastModifiedBy>Andrew Ramsden3</cp:lastModifiedBy>
  <cp:revision>192</cp:revision>
  <dcterms:created xsi:type="dcterms:W3CDTF">2024-01-12T00:03:47Z</dcterms:created>
  <dcterms:modified xsi:type="dcterms:W3CDTF">2025-04-17T21:27:36Z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0x010100BF914A859BCC664C8AFE00C108A3D73F</vt:lpwstr>
  </property>
  <property fmtid="{D5CDD505-2E9C-101B-9397-08002B2CF9AE}" pid="3" name="MediaServiceImageTags">
    <vt:lpwstr/>
  </property>
</Properties>
</file>